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707" r:id="rId5"/>
  </p:sldMasterIdLst>
  <p:notesMasterIdLst>
    <p:notesMasterId r:id="rId171"/>
  </p:notesMasterIdLst>
  <p:sldIdLst>
    <p:sldId id="257" r:id="rId6"/>
    <p:sldId id="258" r:id="rId7"/>
    <p:sldId id="259" r:id="rId8"/>
    <p:sldId id="260" r:id="rId9"/>
    <p:sldId id="261" r:id="rId10"/>
    <p:sldId id="262" r:id="rId11"/>
    <p:sldId id="263" r:id="rId12"/>
    <p:sldId id="265" r:id="rId13"/>
    <p:sldId id="266" r:id="rId14"/>
    <p:sldId id="267" r:id="rId15"/>
    <p:sldId id="270" r:id="rId16"/>
    <p:sldId id="280" r:id="rId17"/>
    <p:sldId id="283" r:id="rId18"/>
    <p:sldId id="286" r:id="rId19"/>
    <p:sldId id="289" r:id="rId20"/>
    <p:sldId id="292" r:id="rId21"/>
    <p:sldId id="295" r:id="rId22"/>
    <p:sldId id="298" r:id="rId23"/>
    <p:sldId id="301" r:id="rId24"/>
    <p:sldId id="304" r:id="rId25"/>
    <p:sldId id="307" r:id="rId26"/>
    <p:sldId id="310" r:id="rId27"/>
    <p:sldId id="313" r:id="rId28"/>
    <p:sldId id="316" r:id="rId29"/>
    <p:sldId id="319" r:id="rId30"/>
    <p:sldId id="322" r:id="rId31"/>
    <p:sldId id="325" r:id="rId32"/>
    <p:sldId id="328" r:id="rId33"/>
    <p:sldId id="331" r:id="rId34"/>
    <p:sldId id="334" r:id="rId35"/>
    <p:sldId id="337" r:id="rId36"/>
    <p:sldId id="340" r:id="rId37"/>
    <p:sldId id="343" r:id="rId38"/>
    <p:sldId id="346" r:id="rId39"/>
    <p:sldId id="349" r:id="rId40"/>
    <p:sldId id="352" r:id="rId41"/>
    <p:sldId id="355" r:id="rId42"/>
    <p:sldId id="358" r:id="rId43"/>
    <p:sldId id="361" r:id="rId44"/>
    <p:sldId id="364" r:id="rId45"/>
    <p:sldId id="367" r:id="rId46"/>
    <p:sldId id="370" r:id="rId47"/>
    <p:sldId id="373" r:id="rId48"/>
    <p:sldId id="376" r:id="rId49"/>
    <p:sldId id="379" r:id="rId50"/>
    <p:sldId id="382" r:id="rId51"/>
    <p:sldId id="385" r:id="rId52"/>
    <p:sldId id="388" r:id="rId53"/>
    <p:sldId id="391" r:id="rId54"/>
    <p:sldId id="394" r:id="rId55"/>
    <p:sldId id="397" r:id="rId56"/>
    <p:sldId id="400" r:id="rId57"/>
    <p:sldId id="403" r:id="rId58"/>
    <p:sldId id="406" r:id="rId59"/>
    <p:sldId id="409" r:id="rId60"/>
    <p:sldId id="410" r:id="rId61"/>
    <p:sldId id="411" r:id="rId62"/>
    <p:sldId id="412" r:id="rId63"/>
    <p:sldId id="413" r:id="rId64"/>
    <p:sldId id="414" r:id="rId65"/>
    <p:sldId id="415" r:id="rId66"/>
    <p:sldId id="416" r:id="rId67"/>
    <p:sldId id="417" r:id="rId68"/>
    <p:sldId id="418" r:id="rId69"/>
    <p:sldId id="419" r:id="rId70"/>
    <p:sldId id="26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49" r:id="rId101"/>
    <p:sldId id="450" r:id="rId102"/>
    <p:sldId id="451" r:id="rId103"/>
    <p:sldId id="452" r:id="rId104"/>
    <p:sldId id="453"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69" r:id="rId121"/>
    <p:sldId id="470" r:id="rId122"/>
    <p:sldId id="471" r:id="rId123"/>
    <p:sldId id="472" r:id="rId124"/>
    <p:sldId id="473" r:id="rId125"/>
    <p:sldId id="474" r:id="rId126"/>
    <p:sldId id="475" r:id="rId127"/>
    <p:sldId id="476" r:id="rId128"/>
    <p:sldId id="477"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08" r:id="rId160"/>
    <p:sldId id="509" r:id="rId161"/>
    <p:sldId id="510" r:id="rId162"/>
    <p:sldId id="511" r:id="rId163"/>
    <p:sldId id="512" r:id="rId164"/>
    <p:sldId id="513" r:id="rId165"/>
    <p:sldId id="514" r:id="rId166"/>
    <p:sldId id="515" r:id="rId167"/>
    <p:sldId id="516" r:id="rId168"/>
    <p:sldId id="517" r:id="rId169"/>
    <p:sldId id="518" r:id="rId170"/>
  </p:sldIdLst>
  <p:sldSz cx="9144000" cy="6858000" type="screen4x3"/>
  <p:notesSz cx="6858000" cy="9144000"/>
  <p:custDataLst>
    <p:tags r:id="rId172"/>
  </p:custDataLst>
  <p:defaultTextStyle>
    <a:defPPr>
      <a:defRPr lang="la"/>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p:cViewPr varScale="1">
        <p:scale>
          <a:sx n="51" d="100"/>
          <a:sy n="51" d="100"/>
        </p:scale>
        <p:origin x="629" y="38"/>
      </p:cViewPr>
      <p:guideLst>
        <p:guide orient="horz" pos="2160"/>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theme" Target="theme/theme1.xml"/><Relationship Id="rId170" Type="http://schemas.openxmlformats.org/officeDocument/2006/relationships/slide" Target="slides/slide165.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notesMaster" Target="notesMasters/notesMaster1.xml"/><Relationship Id="rId176" Type="http://schemas.openxmlformats.org/officeDocument/2006/relationships/tableStyles" Target="tableStyle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4.xml"/><Relationship Id="rId9" Type="http://schemas.openxmlformats.org/officeDocument/2006/relationships/slide" Target="slides/slide4.xml"/><Relationship Id="rId172" Type="http://schemas.openxmlformats.org/officeDocument/2006/relationships/tags" Target="tags/tag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0D1BF-4234-4438-8204-ECA1B188982B}" type="datetimeFigureOut">
              <a:rPr lang="ko-KR" altLang="en-US" smtClean="0"/>
              <a:t>2023-09-25</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EDB54-BF67-40DA-AB6C-EB6B49F53C3B}" type="slidenum">
              <a:rPr lang="ko-KR" altLang="en-US" smtClean="0"/>
              <a:t>‹#›</a:t>
            </a:fld>
            <a:endParaRPr lang="ko-KR" altLang="en-US"/>
          </a:p>
        </p:txBody>
      </p:sp>
    </p:spTree>
    <p:extLst>
      <p:ext uri="{BB962C8B-B14F-4D97-AF65-F5344CB8AC3E}">
        <p14:creationId xmlns:p14="http://schemas.microsoft.com/office/powerpoint/2010/main" val="27620012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14</a:t>
            </a:fld>
            <a:endParaRPr lang="ko-KR" altLang="en-US"/>
          </a:p>
        </p:txBody>
      </p:sp>
    </p:spTree>
    <p:extLst>
      <p:ext uri="{BB962C8B-B14F-4D97-AF65-F5344CB8AC3E}">
        <p14:creationId xmlns:p14="http://schemas.microsoft.com/office/powerpoint/2010/main" val="239109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16</a:t>
            </a:fld>
            <a:endParaRPr lang="ko-KR" altLang="en-US"/>
          </a:p>
        </p:txBody>
      </p:sp>
    </p:spTree>
    <p:extLst>
      <p:ext uri="{BB962C8B-B14F-4D97-AF65-F5344CB8AC3E}">
        <p14:creationId xmlns:p14="http://schemas.microsoft.com/office/powerpoint/2010/main" val="357974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649A64D-2590-4276-B419-970BEAD28F3D}" type="slidenum">
              <a:rPr lang="ko-KR" altLang="en-US" smtClean="0"/>
              <a:t>139</a:t>
            </a:fld>
            <a:endParaRPr lang="ko-KR" altLang="en-US"/>
          </a:p>
        </p:txBody>
      </p:sp>
    </p:spTree>
    <p:extLst>
      <p:ext uri="{BB962C8B-B14F-4D97-AF65-F5344CB8AC3E}">
        <p14:creationId xmlns:p14="http://schemas.microsoft.com/office/powerpoint/2010/main" val="202449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39F6BD9-3F5C-4E8E-BC76-4FA72C741E6A}" type="slidenum">
              <a:rPr lang="ko-KR" altLang="en-US" smtClean="0"/>
              <a:t>160</a:t>
            </a:fld>
            <a:endParaRPr lang="ko-KR" altLang="en-US"/>
          </a:p>
        </p:txBody>
      </p:sp>
    </p:spTree>
    <p:extLst>
      <p:ext uri="{BB962C8B-B14F-4D97-AF65-F5344CB8AC3E}">
        <p14:creationId xmlns:p14="http://schemas.microsoft.com/office/powerpoint/2010/main" val="3590990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6.xml"/><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8.jpeg"/></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6.xml"/></Relationships>
</file>

<file path=ppt/slides/_rels/slide11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6.xml"/></Relationships>
</file>

<file path=ppt/slides/_rels/slide11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74.jpe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6.xml"/></Relationships>
</file>

<file path=ppt/slides/_rels/slide12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6.xml"/></Relationships>
</file>

<file path=ppt/slides/_rels/slide12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6.xml"/></Relationships>
</file>

<file path=ppt/slides/_rels/slide12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6.xml"/></Relationships>
</file>

<file path=ppt/slides/_rels/slide1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6.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80.jpe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6.xml"/></Relationships>
</file>

<file path=ppt/slides/_rels/slide13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6.xml"/></Relationships>
</file>

<file path=ppt/slides/_rels/slide13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6.xml"/></Relationships>
</file>

<file path=ppt/slides/_rels/slide13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6.xml"/></Relationships>
</file>

<file path=ppt/slides/_rels/slide1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6.xml"/></Relationships>
</file>

<file path=ppt/slides/_rels/slide1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6.xml"/></Relationships>
</file>

<file path=ppt/slides/_rels/slide14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6.xml"/></Relationships>
</file>

<file path=ppt/slides/_rels/slide14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6.xml"/></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91.jpeg"/></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6.xml"/></Relationships>
</file>

<file path=ppt/slides/_rels/slide15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6.xml"/></Relationships>
</file>

<file path=ppt/slides/_rels/slide15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6.xml"/></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34.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36.jpe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2.jpe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8.gif"/></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8.gif"/><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5.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p>
            <a:r xmlns:a="http://schemas.openxmlformats.org/drawingml/2006/main">
              <a:rPr lang="la" altLang="ko-KR" b="1">
                <a:solidFill>
                  <a:schemeClr val="tx1">
                    <a:lumMod val="50000"/>
                    <a:lumOff val="50000"/>
                  </a:schemeClr>
                </a:solidFill>
              </a:rPr>
              <a:t>No.16</a:t>
            </a:r>
            <a:r xmlns:a="http://schemas.openxmlformats.org/drawingml/2006/main">
              <a:rPr lang="la" altLang="en-US" b="1">
                <a:solidFill>
                  <a:schemeClr val="tx1">
                    <a:lumMod val="50000"/>
                    <a:lumOff val="50000"/>
                  </a:schemeClr>
                </a:solidFill>
              </a:rPr>
              <a:t> </a:t>
            </a:r>
            <a:r xmlns:a="http://schemas.openxmlformats.org/drawingml/2006/main">
              <a:rPr lang="la" altLang="ko-KR" b="1">
                <a:solidFill>
                  <a:schemeClr val="tx1">
                    <a:lumMod val="50000"/>
                    <a:lumOff val="50000"/>
                  </a:schemeClr>
                </a:solidFill>
              </a:rPr>
              <a:t>The</a:t>
            </a:r>
            <a:r xmlns:a="http://schemas.openxmlformats.org/drawingml/2006/main">
              <a:rPr lang="la" altLang="en-US" b="1">
                <a:solidFill>
                  <a:schemeClr val="tx1">
                    <a:lumMod val="50000"/>
                    <a:lumOff val="50000"/>
                  </a:schemeClr>
                </a:solidFill>
              </a:rPr>
              <a:t> </a:t>
            </a:r>
            <a:r xmlns:a="http://schemas.openxmlformats.org/drawingml/2006/main">
              <a:rPr lang="la" altLang="ko-KR" b="1">
                <a:solidFill>
                  <a:schemeClr val="tx1">
                    <a:lumMod val="50000"/>
                    <a:lumOff val="50000"/>
                  </a:schemeClr>
                </a:solidFill>
              </a:rPr>
              <a:t>Verbum</a:t>
            </a:r>
            <a:r xmlns:a="http://schemas.openxmlformats.org/drawingml/2006/main">
              <a:rPr lang="la" altLang="en-US" b="1">
                <a:solidFill>
                  <a:schemeClr val="tx1">
                    <a:lumMod val="50000"/>
                    <a:lumOff val="50000"/>
                  </a:schemeClr>
                </a:solidFill>
              </a:rPr>
              <a:t> </a:t>
            </a:r>
            <a:r xmlns:a="http://schemas.openxmlformats.org/drawingml/2006/main">
              <a:rPr lang="la" altLang="ko-KR" b="1">
                <a:solidFill>
                  <a:schemeClr val="tx1">
                    <a:lumMod val="50000"/>
                    <a:lumOff val="50000"/>
                  </a:schemeClr>
                </a:solidFill>
              </a:rPr>
              <a:t>of*</a:t>
            </a:r>
            <a:r xmlns:a="http://schemas.openxmlformats.org/drawingml/2006/main">
              <a:rPr lang="la" altLang="en-US" b="1">
                <a:solidFill>
                  <a:schemeClr val="tx1">
                    <a:lumMod val="50000"/>
                    <a:lumOff val="50000"/>
                  </a:schemeClr>
                </a:solidFill>
              </a:rPr>
              <a:t> </a:t>
            </a:r>
            <a:r xmlns:a="http://schemas.openxmlformats.org/drawingml/2006/main">
              <a:rPr lang="la" altLang="ko-KR" b="1">
                <a:solidFill>
                  <a:schemeClr val="tx1">
                    <a:lumMod val="50000"/>
                    <a:lumOff val="50000"/>
                  </a:schemeClr>
                </a:solidFill>
              </a:rPr>
              <a:t>Deus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323439"/>
          </a:xfrm>
          <a:prstGeom prst="rect">
            <a:avLst/>
          </a:prstGeom>
          <a:noFill/>
        </p:spPr>
        <p:txBody>
          <a:bodyPr wrap="square" rtlCol="0">
            <a:spAutoFit/>
          </a:bodyPr>
          <a:lstStyle/>
          <a:p>
            <a:pPr xmlns:a="http://schemas.openxmlformats.org/drawingml/2006/main" algn="ctr"/>
            <a:r xmlns:a="http://schemas.openxmlformats.org/drawingml/2006/main">
              <a:rPr lang="la" altLang="ko-KR" sz="4000"/>
              <a:t>vocavit Deus Mosen</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192" y="1782108"/>
            <a:ext cx="4769808" cy="3873061"/>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la" altLang="ko-KR" sz="4000">
                <a:solidFill>
                  <a:srgbClr val="FF0000"/>
                </a:solidFill>
              </a:rPr>
              <a:t>Hodie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7919" y="5503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370" y="73311"/>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la" altLang="ko-KR" sz="3200">
                <a:solidFill>
                  <a:schemeClr val="tx1">
                    <a:lumMod val="65000"/>
                    <a:lumOff val="35000"/>
                  </a:schemeClr>
                </a:solidFill>
              </a:rPr>
              <a:t>Cum audivit Moyses vocem Dei, quid vidit?</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la" altLang="en-US" sz="2800">
                <a:solidFill>
                  <a:schemeClr val="tx1">
                    <a:lumMod val="65000"/>
                    <a:lumOff val="35000"/>
                  </a:schemeClr>
                </a:solidFill>
              </a:rPr>
              <a:t>pulchra </a:t>
            </a:r>
            <a:r xmlns:a="http://schemas.openxmlformats.org/drawingml/2006/main">
              <a:rPr lang="la" altLang="ko-KR" sz="2800">
                <a:solidFill>
                  <a:schemeClr val="tx1">
                    <a:lumMod val="65000"/>
                    <a:lumOff val="35000"/>
                  </a:schemeClr>
                </a:solidFill>
              </a:rPr>
              <a:t>vitis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la" altLang="en-US" sz="2800">
                <a:solidFill>
                  <a:schemeClr val="tx1">
                    <a:lumMod val="65000"/>
                    <a:lumOff val="35000"/>
                  </a:schemeClr>
                </a:solidFill>
              </a:rPr>
              <a:t>nubes </a:t>
            </a:r>
            <a:r xmlns:a="http://schemas.openxmlformats.org/drawingml/2006/main">
              <a:rPr lang="la" altLang="ko-KR" sz="2800">
                <a:solidFill>
                  <a:schemeClr val="tx1">
                    <a:lumMod val="65000"/>
                    <a:lumOff val="35000"/>
                  </a:schemeClr>
                </a:solidFill>
              </a:rPr>
              <a:t>et tonitrua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la" altLang="en-US" sz="2800">
                <a:solidFill>
                  <a:schemeClr val="tx1">
                    <a:lumMod val="65000"/>
                    <a:lumOff val="35000"/>
                  </a:schemeClr>
                </a:solidFill>
              </a:rPr>
              <a:t>ardenti </a:t>
            </a:r>
            <a:r xmlns:a="http://schemas.openxmlformats.org/drawingml/2006/main">
              <a:rPr lang="la" altLang="ko-KR" sz="2800">
                <a:solidFill>
                  <a:schemeClr val="tx1">
                    <a:lumMod val="65000"/>
                    <a:lumOff val="35000"/>
                  </a:schemeClr>
                </a:solidFill>
              </a:rPr>
              <a:t>rubo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la" altLang="ko-KR" sz="2800">
                <a:solidFill>
                  <a:schemeClr val="tx1">
                    <a:lumMod val="65000"/>
                    <a:lumOff val="35000"/>
                  </a:schemeClr>
                </a:solidFill>
              </a:rPr>
              <a:t>mare </a:t>
            </a:r>
            <a:endParaRPr xmlns:a="http://schemas.openxmlformats.org/drawingml/2006/main" lang="ko-KR" altLang="en-US" sz="2800">
              <a:solidFill>
                <a:schemeClr val="tx1">
                  <a:lumMod val="65000"/>
                  <a:lumOff val="35000"/>
                </a:schemeClr>
              </a:solidFill>
            </a:endParaRPr>
            <a:r xmlns:a="http://schemas.openxmlformats.org/drawingml/2006/main">
              <a:rPr lang="la" altLang="en-US" sz="2800">
                <a:solidFill>
                  <a:schemeClr val="tx1">
                    <a:lumMod val="65000"/>
                    <a:lumOff val="35000"/>
                  </a:schemeClr>
                </a:solidFill>
              </a:rPr>
              <a:t>divisa</a:t>
            </a:r>
          </a:p>
        </p:txBody>
      </p:sp>
      <p:sp>
        <p:nvSpPr>
          <p:cNvPr id="24" name="TextBox 23"/>
          <p:cNvSpPr txBox="1"/>
          <p:nvPr/>
        </p:nvSpPr>
        <p:spPr>
          <a:xfrm>
            <a:off x="323528" y="4370391"/>
            <a:ext cx="8712968" cy="523220"/>
          </a:xfrm>
          <a:prstGeom prst="rect">
            <a:avLst/>
          </a:prstGeom>
          <a:noFill/>
        </p:spPr>
        <p:txBody>
          <a:bodyPr wrap="square" rtlCol="0">
            <a:spAutoFit/>
          </a:bodyPr>
          <a:lstStyle/>
          <a:p>
            <a:r xmlns:a="http://schemas.openxmlformats.org/drawingml/2006/main">
              <a:rPr lang="la" altLang="en-US" sz="2800">
                <a:solidFill>
                  <a:srgbClr val="FF0000"/>
                </a:solidFill>
              </a:rPr>
              <a:t>ardenti </a:t>
            </a:r>
            <a:r xmlns:a="http://schemas.openxmlformats.org/drawingml/2006/main">
              <a:rPr lang="la" altLang="ko-KR" sz="2800">
                <a:solidFill>
                  <a:srgbClr val="FF0000"/>
                </a:solidFill>
              </a:rPr>
              <a:t>rubo</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b="1">
                <a:solidFill>
                  <a:schemeClr val="tx1">
                    <a:lumMod val="50000"/>
                    <a:lumOff val="50000"/>
                  </a:schemeClr>
                </a:solidFill>
              </a:rPr>
              <a:t>Verbum Dei No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4400"/>
              <a:t>Gedeon et CCC homines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그림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1849141"/>
            <a:ext cx="5364088" cy="4028131"/>
          </a:xfrm>
          <a:prstGeom prst="rect">
            <a:avLst/>
          </a:prstGeom>
        </p:spPr>
      </p:pic>
    </p:spTree>
    <p:extLst>
      <p:ext uri="{BB962C8B-B14F-4D97-AF65-F5344CB8AC3E}">
        <p14:creationId xmlns:p14="http://schemas.microsoft.com/office/powerpoint/2010/main" val="1841279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4000">
                <a:solidFill>
                  <a:srgbClr val="FF0000"/>
                </a:solidFill>
              </a:rPr>
              <a:t>Hodiernae</a:t>
            </a:r>
            <a:r xmlns:a="http://schemas.openxmlformats.org/drawingml/2006/main">
              <a:rPr lang="la" altLang="en-US" sz="4000">
                <a:solidFill>
                  <a:srgbClr val="FF0000"/>
                </a:solidFill>
              </a:rPr>
              <a:t> </a:t>
            </a:r>
            <a:r xmlns:a="http://schemas.openxmlformats.org/drawingml/2006/main">
              <a:rPr lang="la" altLang="ko-KR" sz="4000">
                <a:solidFill>
                  <a:srgbClr val="FF0000"/>
                </a:solidFill>
              </a:rPr>
              <a:t>Verbum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3600"/>
              <a:t>Apparuitque angelus Domini Gedeon dicens: “ Dominus tecum, fortis fortissime ”.</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a" altLang="ko-KR" sz="2800">
                <a:solidFill>
                  <a:schemeClr val="tx1">
                    <a:lumMod val="65000"/>
                    <a:lumOff val="35000"/>
                  </a:schemeClr>
                </a:solidFill>
              </a:rPr>
              <a:t>Iudices</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74262639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48295"/>
            <a:ext cx="5314963" cy="2664297"/>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420888"/>
            <a:ext cx="4716016" cy="3024337"/>
          </a:xfrm>
          <a:prstGeom prst="rect">
            <a:avLst/>
          </a:prstGeom>
        </p:spPr>
      </p:pic>
      <p:sp>
        <p:nvSpPr>
          <p:cNvPr id="5" name="TextBox 4"/>
          <p:cNvSpPr txBox="1"/>
          <p:nvPr/>
        </p:nvSpPr>
        <p:spPr>
          <a:xfrm>
            <a:off x="90389" y="5511706"/>
            <a:ext cx="8963222"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2600">
                <a:solidFill>
                  <a:schemeClr val="tx1">
                    <a:lumMod val="65000"/>
                    <a:lumOff val="35000"/>
                  </a:schemeClr>
                </a:solidFill>
              </a:rPr>
              <a:t>Apparuit autem angelus Domini Gedeon et dixit ei: "Deus tecum est, fortis bellator." Fidem dedit illi Deus per rorem et vellus.</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4427984" cy="5445224"/>
          </a:xfrm>
          <a:prstGeom prst="rect">
            <a:avLst/>
          </a:prstGeom>
        </p:spPr>
      </p:pic>
    </p:spTree>
    <p:extLst>
      <p:ext uri="{BB962C8B-B14F-4D97-AF65-F5344CB8AC3E}">
        <p14:creationId xmlns:p14="http://schemas.microsoft.com/office/powerpoint/2010/main" val="218286999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1"/>
            <a:ext cx="9144000" cy="55172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5" name="TextBox 4"/>
          <p:cNvSpPr txBox="1"/>
          <p:nvPr/>
        </p:nvSpPr>
        <p:spPr>
          <a:xfrm>
            <a:off x="251520" y="551758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2800">
                <a:solidFill>
                  <a:schemeClr val="tx1">
                    <a:lumMod val="65000"/>
                    <a:lumOff val="35000"/>
                  </a:schemeClr>
                </a:solidFill>
              </a:rPr>
              <a:t>Cum ergo ille confideret eum vocari Deum, destruxit Baal et eius altare, quod adoraverunt Israel.</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789" y="-7405"/>
            <a:ext cx="6300192" cy="5236605"/>
          </a:xfrm>
          <a:prstGeom prst="rect">
            <a:avLst/>
          </a:prstGeom>
        </p:spPr>
      </p:pic>
    </p:spTree>
    <p:extLst>
      <p:ext uri="{BB962C8B-B14F-4D97-AF65-F5344CB8AC3E}">
        <p14:creationId xmlns:p14="http://schemas.microsoft.com/office/powerpoint/2010/main" val="182651601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73216"/>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2800">
                <a:solidFill>
                  <a:schemeClr val="tx1">
                    <a:lumMod val="65000"/>
                    <a:lumOff val="35000"/>
                  </a:schemeClr>
                </a:solidFill>
              </a:rPr>
              <a:t>Deus dixit ad Gedeon eligere bellatores ad vincendum Madianitas. Secundum Dei doctrinam, soli trecenti homines electi sunt.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12"/>
            <a:ext cx="9127908" cy="5288996"/>
          </a:xfrm>
          <a:prstGeom prst="rect">
            <a:avLst/>
          </a:prstGeom>
        </p:spPr>
      </p:pic>
    </p:spTree>
    <p:extLst>
      <p:ext uri="{BB962C8B-B14F-4D97-AF65-F5344CB8AC3E}">
        <p14:creationId xmlns:p14="http://schemas.microsoft.com/office/powerpoint/2010/main" val="366097274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82" y="5552504"/>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2800">
                <a:solidFill>
                  <a:schemeClr val="tx1">
                    <a:lumMod val="65000"/>
                    <a:lumOff val="35000"/>
                  </a:schemeClr>
                </a:solidFill>
              </a:rPr>
              <a:t>Mirum consilium ei Deus dedit ut eos aggrederetur. Sit Deus illis tubas et hydrias vacuas cum facibus intus.</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0"/>
            <a:ext cx="9144000" cy="5525852"/>
          </a:xfrm>
          <a:prstGeom prst="rect">
            <a:avLst/>
          </a:prstGeom>
        </p:spPr>
      </p:pic>
    </p:spTree>
    <p:extLst>
      <p:ext uri="{BB962C8B-B14F-4D97-AF65-F5344CB8AC3E}">
        <p14:creationId xmlns:p14="http://schemas.microsoft.com/office/powerpoint/2010/main" val="22954007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3"/>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2800">
                <a:solidFill>
                  <a:schemeClr val="tx1">
                    <a:lumMod val="65000"/>
                    <a:lumOff val="35000"/>
                  </a:schemeClr>
                </a:solidFill>
              </a:rPr>
              <a:t>Nocte autem Gedeon et trecenti viri fecerunt consilium quod eis Deus dedit. Bellum contra Madianitas vicerunt.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27908" cy="5517232"/>
          </a:xfrm>
          <a:prstGeom prst="rect">
            <a:avLst/>
          </a:prstGeom>
        </p:spPr>
      </p:pic>
    </p:spTree>
    <p:extLst>
      <p:ext uri="{BB962C8B-B14F-4D97-AF65-F5344CB8AC3E}">
        <p14:creationId xmlns:p14="http://schemas.microsoft.com/office/powerpoint/2010/main" val="246858942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4000">
                <a:solidFill>
                  <a:srgbClr val="FF0000"/>
                </a:solidFill>
              </a:rPr>
              <a:t>Hodierna lectio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4981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720840"/>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3600">
                <a:solidFill>
                  <a:schemeClr val="tx1">
                    <a:lumMod val="65000"/>
                    <a:lumOff val="35000"/>
                  </a:schemeClr>
                </a:solidFill>
              </a:rPr>
              <a:t>Gedeon cum trecentis viris contra Madianitas numeroso bello vicit, nisi ex mandato Dei parendo.</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la" altLang="ko-KR" sz="3600">
                <a:solidFill>
                  <a:schemeClr val="tx1">
                    <a:lumMod val="65000"/>
                    <a:lumOff val="35000"/>
                  </a:schemeClr>
                </a:solidFill>
              </a:rPr>
              <a:t>Arcanum vincere in vita mea est obedire Deo.</a:t>
            </a:r>
          </a:p>
        </p:txBody>
      </p:sp>
    </p:spTree>
    <p:extLst>
      <p:ext uri="{BB962C8B-B14F-4D97-AF65-F5344CB8AC3E}">
        <p14:creationId xmlns:p14="http://schemas.microsoft.com/office/powerpoint/2010/main" val="53670184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3200"/>
              <a:t>Deus?</a:t>
            </a:r>
            <a:r xmlns:a="http://schemas.openxmlformats.org/drawingml/2006/main">
              <a:rPr lang="l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3600">
                <a:solidFill>
                  <a:srgbClr val="C00000"/>
                </a:solidFill>
              </a:rPr>
              <a:t>Deus..</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3600">
                <a:solidFill>
                  <a:schemeClr val="tx1">
                    <a:lumMod val="65000"/>
                    <a:lumOff val="35000"/>
                  </a:schemeClr>
                </a:solidFill>
              </a:rPr>
              <a:t>Omnipotens Deus est qui multas hostium copias cum tantum CCC hominibus superare potest.</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54365830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4000">
                <a:solidFill>
                  <a:srgbClr val="FF0000"/>
                </a:solidFill>
              </a:rPr>
              <a:t>Hodie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1182"/>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06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3600">
                <a:solidFill>
                  <a:schemeClr val="tx1">
                    <a:lumMod val="65000"/>
                    <a:lumOff val="35000"/>
                  </a:schemeClr>
                </a:solidFill>
              </a:rPr>
              <a:t>Quis non Gedeon cum trecentis suis ad superandum hostem?</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en-US" sz="2800">
                <a:solidFill>
                  <a:schemeClr val="tx1">
                    <a:lumMod val="65000"/>
                    <a:lumOff val="35000"/>
                  </a:schemeClr>
                </a:solidFill>
              </a:rPr>
              <a:t>dolia </a:t>
            </a:r>
            <a:r xmlns:a="http://schemas.openxmlformats.org/drawingml/2006/main">
              <a:rPr lang="la" altLang="ko-KR" sz="2800">
                <a:solidFill>
                  <a:schemeClr val="tx1">
                    <a:lumMod val="65000"/>
                    <a:lumOff val="35000"/>
                  </a:schemeClr>
                </a:solidFill>
              </a:rPr>
              <a:t>_</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en-US" sz="2800">
                <a:solidFill>
                  <a:schemeClr val="tx1">
                    <a:lumMod val="65000"/>
                    <a:lumOff val="35000"/>
                  </a:schemeClr>
                </a:solidFill>
              </a:rPr>
              <a:t>gladii </a:t>
            </a:r>
            <a:r xmlns:a="http://schemas.openxmlformats.org/drawingml/2006/main">
              <a:rPr lang="la" altLang="ko-KR" sz="2800">
                <a:solidFill>
                  <a:schemeClr val="tx1">
                    <a:lumMod val="65000"/>
                    <a:lumOff val="35000"/>
                  </a:schemeClr>
                </a:solidFill>
              </a:rPr>
              <a:t>_</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08817"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en-US" sz="2800">
                <a:solidFill>
                  <a:schemeClr val="tx1">
                    <a:lumMod val="65000"/>
                    <a:lumOff val="35000"/>
                  </a:schemeClr>
                </a:solidFill>
              </a:rPr>
              <a:t>faces </a:t>
            </a:r>
            <a:r xmlns:a="http://schemas.openxmlformats.org/drawingml/2006/main">
              <a:rPr lang="la" altLang="ko-KR" sz="2800">
                <a:solidFill>
                  <a:schemeClr val="tx1">
                    <a:lumMod val="65000"/>
                    <a:lumOff val="35000"/>
                  </a:schemeClr>
                </a:solidFill>
              </a:rPr>
              <a:t>_</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16842"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en-US" sz="2800">
                <a:solidFill>
                  <a:schemeClr val="tx1">
                    <a:lumMod val="65000"/>
                    <a:lumOff val="35000"/>
                  </a:schemeClr>
                </a:solidFill>
              </a:rPr>
              <a:t>tubae </a:t>
            </a:r>
            <a:r xmlns:a="http://schemas.openxmlformats.org/drawingml/2006/main">
              <a:rPr lang="la" altLang="ko-KR" sz="2800">
                <a:solidFill>
                  <a:schemeClr val="tx1">
                    <a:lumMod val="65000"/>
                    <a:lumOff val="35000"/>
                  </a:schemeClr>
                </a:solidFill>
              </a:rPr>
              <a:t>_</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4687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en-US" sz="2800">
                <a:solidFill>
                  <a:srgbClr val="FF0000"/>
                </a:solidFill>
              </a:rPr>
              <a:t>gladii </a:t>
            </a:r>
            <a:r xmlns:a="http://schemas.openxmlformats.org/drawingml/2006/main">
              <a:rPr lang="la" altLang="ko-KR" sz="2800">
                <a:solidFill>
                  <a:srgbClr val="FF0000"/>
                </a:solidFill>
              </a:rPr>
              <a:t>_</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3668594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la" altLang="ko-KR" sz="4000">
                <a:solidFill>
                  <a:srgbClr val="FF0000"/>
                </a:solidFill>
              </a:rPr>
              <a:t>Verbum hodie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la" altLang="ko-KR" sz="3600">
                <a:solidFill>
                  <a:schemeClr val="tx1">
                    <a:lumMod val="65000"/>
                    <a:lumOff val="35000"/>
                  </a:schemeClr>
                </a:solidFill>
              </a:rPr>
              <a:t>Cernens Dominus quod ad videndum ivisset, vocavit eum Deus</a:t>
            </a:r>
          </a:p>
          <a:p>
            <a:r xmlns:a="http://schemas.openxmlformats.org/drawingml/2006/main">
              <a:rPr lang="la" altLang="ko-KR" sz="3600">
                <a:solidFill>
                  <a:schemeClr val="tx1">
                    <a:lumMod val="65000"/>
                    <a:lumOff val="35000"/>
                  </a:schemeClr>
                </a:solidFill>
              </a:rPr>
              <a:t>ex intra rubum;</a:t>
            </a:r>
          </a:p>
          <a:p>
            <a:r xmlns:a="http://schemas.openxmlformats.org/drawingml/2006/main">
              <a:rPr lang="la" altLang="ko-KR" sz="3600">
                <a:solidFill>
                  <a:schemeClr val="tx1">
                    <a:lumMod val="65000"/>
                    <a:lumOff val="35000"/>
                  </a:schemeClr>
                </a:solidFill>
              </a:rPr>
              <a:t>"Moyses! Moses!" Qui respondit: “ Praesto sum ”.</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la" altLang="ko-KR" sz="2800">
                <a:solidFill>
                  <a:schemeClr val="tx1">
                    <a:lumMod val="65000"/>
                    <a:lumOff val="35000"/>
                  </a:schemeClr>
                </a:solidFill>
              </a:rPr>
              <a:t>Exodus</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57418577"/>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4000">
                <a:solidFill>
                  <a:srgbClr val="FF0000"/>
                </a:solidFill>
              </a:rPr>
              <a:t>Hodiernae</a:t>
            </a:r>
            <a:r xmlns:a="http://schemas.openxmlformats.org/drawingml/2006/main">
              <a:rPr lang="la" altLang="en-US" sz="4000">
                <a:solidFill>
                  <a:srgbClr val="FF0000"/>
                </a:solidFill>
              </a:rPr>
              <a:t> </a:t>
            </a:r>
            <a:r xmlns:a="http://schemas.openxmlformats.org/drawingml/2006/main">
              <a:rPr lang="la" altLang="ko-KR" sz="4000">
                <a:solidFill>
                  <a:srgbClr val="FF0000"/>
                </a:solidFill>
              </a:rPr>
              <a:t>Verbum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3600"/>
              <a:t>Apparuitque angelus Domini Gedeon dicens: “ Dominus tecum, fortis fortissime ”.</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a" altLang="ko-KR" sz="2800">
                <a:solidFill>
                  <a:schemeClr val="tx1">
                    <a:lumMod val="65000"/>
                    <a:lumOff val="35000"/>
                  </a:schemeClr>
                </a:solidFill>
              </a:rPr>
              <a:t>Iudices</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49608922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1" y="1412776"/>
            <a:ext cx="3514775" cy="369332"/>
          </a:xfrm>
          <a:prstGeom prst="rect">
            <a:avLst/>
          </a:prstGeom>
          <a:noFill/>
        </p:spPr>
        <p:txBody>
          <a:bodyPr wrap="square" rtlCol="0">
            <a:spAutoFit/>
          </a:bodyPr>
          <a:lstStyle/>
          <a:p>
            <a:r xmlns:a="http://schemas.openxmlformats.org/drawingml/2006/main">
              <a:rPr lang="la" altLang="ko-KR" b="1">
                <a:solidFill>
                  <a:schemeClr val="tx1">
                    <a:lumMod val="50000"/>
                    <a:lumOff val="50000"/>
                  </a:schemeClr>
                </a:solidFill>
              </a:rPr>
              <a:t>Verbum Dei No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105561"/>
            <a:ext cx="4032448" cy="1323439"/>
          </a:xfrm>
          <a:prstGeom prst="rect">
            <a:avLst/>
          </a:prstGeom>
          <a:noFill/>
        </p:spPr>
        <p:txBody>
          <a:bodyPr wrap="square" rtlCol="0">
            <a:spAutoFit/>
          </a:bodyPr>
          <a:lstStyle/>
          <a:p>
            <a:pPr xmlns:a="http://schemas.openxmlformats.org/drawingml/2006/main" algn="ctr"/>
            <a:r xmlns:a="http://schemas.openxmlformats.org/drawingml/2006/main">
              <a:rPr lang="la" altLang="ko-KR" sz="4000"/>
              <a:t>Samson fortis Bellator.</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59" y="1337427"/>
            <a:ext cx="4918423" cy="4728061"/>
          </a:xfrm>
          <a:prstGeom prst="rect">
            <a:avLst/>
          </a:prstGeom>
        </p:spPr>
      </p:pic>
    </p:spTree>
    <p:extLst>
      <p:ext uri="{BB962C8B-B14F-4D97-AF65-F5344CB8AC3E}">
        <p14:creationId xmlns:p14="http://schemas.microsoft.com/office/powerpoint/2010/main" val="1631787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la" altLang="ko-KR" sz="4000">
                <a:solidFill>
                  <a:srgbClr val="FF0000"/>
                </a:solidFill>
              </a:rPr>
              <a:t>Verbum hodie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la" altLang="ko-KR" sz="3600">
                <a:solidFill>
                  <a:schemeClr val="tx1">
                    <a:lumMod val="65000"/>
                    <a:lumOff val="35000"/>
                  </a:schemeClr>
                </a:solidFill>
              </a:rPr>
              <a:t>peperit autem puerum et vocavit nomen eius Samson. Crevitque, et benedixit ei Dominus.</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la" altLang="ko-KR" sz="2800">
                <a:solidFill>
                  <a:schemeClr val="tx1">
                    <a:lumMod val="65000"/>
                    <a:lumOff val="35000"/>
                  </a:schemeClr>
                </a:solidFill>
              </a:rPr>
              <a:t>Iudices</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1407816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p>
            <a:r xmlns:a="http://schemas.openxmlformats.org/drawingml/2006/main">
              <a:rPr lang="la" altLang="ko-KR" sz="2500">
                <a:solidFill>
                  <a:schemeClr val="tx1">
                    <a:lumMod val="65000"/>
                    <a:lumOff val="35000"/>
                  </a:schemeClr>
                </a:solidFill>
              </a:rPr>
              <a:t>Erat autem dux nomine Samson inter principes Israel. Separandus erat homo ad Deum a nativitate.</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85" y="0"/>
            <a:ext cx="8172400" cy="5777410"/>
          </a:xfrm>
          <a:prstGeom prst="rect">
            <a:avLst/>
          </a:prstGeom>
        </p:spPr>
      </p:pic>
    </p:spTree>
    <p:extLst>
      <p:ext uri="{BB962C8B-B14F-4D97-AF65-F5344CB8AC3E}">
        <p14:creationId xmlns:p14="http://schemas.microsoft.com/office/powerpoint/2010/main" val="2108602892"/>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8963222" cy="1200329"/>
          </a:xfrm>
          <a:prstGeom prst="rect">
            <a:avLst/>
          </a:prstGeom>
          <a:noFill/>
        </p:spPr>
        <p:txBody>
          <a:bodyPr wrap="square" rtlCol="0">
            <a:spAutoFit/>
          </a:bodyPr>
          <a:lstStyle/>
          <a:p>
            <a:r xmlns:a="http://schemas.openxmlformats.org/drawingml/2006/main">
              <a:rPr lang="la" altLang="ko-KR" sz="2400">
                <a:solidFill>
                  <a:schemeClr val="tx1">
                    <a:lumMod val="65000"/>
                    <a:lumOff val="35000"/>
                  </a:schemeClr>
                </a:solidFill>
              </a:rPr>
              <a:t>Samson fortissimus bellator erat. Propterea Samson, Philisthim, et ceterae regiones, quae affligebant eos, Israelitas opprimere non potuerunt</a:t>
            </a:r>
            <a:r xmlns:a="http://schemas.openxmlformats.org/drawingml/2006/main">
              <a:rPr lang="la" altLang="en-US" sz="2400">
                <a:solidFill>
                  <a:schemeClr val="tx1">
                    <a:lumMod val="65000"/>
                    <a:lumOff val="35000"/>
                  </a:schemeClr>
                </a:solidFill>
              </a:rPr>
              <a:t> </a:t>
            </a:r>
            <a:r xmlns:a="http://schemas.openxmlformats.org/drawingml/2006/main">
              <a:rPr lang="la" altLang="ko-KR" sz="2400">
                <a:solidFill>
                  <a:schemeClr val="tx1">
                    <a:lumMod val="65000"/>
                    <a:lumOff val="35000"/>
                  </a:schemeClr>
                </a:solidFill>
              </a:rPr>
              <a:t>quovis magis.</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332656"/>
            <a:ext cx="7668344" cy="5040560"/>
          </a:xfrm>
          <a:prstGeom prst="rect">
            <a:avLst/>
          </a:prstGeom>
        </p:spPr>
      </p:pic>
    </p:spTree>
    <p:extLst>
      <p:ext uri="{BB962C8B-B14F-4D97-AF65-F5344CB8AC3E}">
        <p14:creationId xmlns:p14="http://schemas.microsoft.com/office/powerpoint/2010/main" val="356145357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10371"/>
            <a:ext cx="9054634" cy="830997"/>
          </a:xfrm>
          <a:prstGeom prst="rect">
            <a:avLst/>
          </a:prstGeom>
          <a:noFill/>
        </p:spPr>
        <p:txBody>
          <a:bodyPr wrap="square" rtlCol="0">
            <a:spAutoFit/>
          </a:bodyPr>
          <a:lstStyle/>
          <a:p>
            <a:r xmlns:a="http://schemas.openxmlformats.org/drawingml/2006/main">
              <a:rPr lang="la" altLang="ko-KR" sz="2400">
                <a:solidFill>
                  <a:schemeClr val="tx1">
                    <a:lumMod val="65000"/>
                    <a:lumOff val="35000"/>
                  </a:schemeClr>
                </a:solidFill>
              </a:rPr>
              <a:t>Fortitudo eius de capillis eius. Sed delusus raso capillo. Ita amisit potestatem.</a:t>
            </a:r>
            <a:endParaRPr xmlns:a="http://schemas.openxmlformats.org/drawingml/2006/main" lang="ko-KR" altLang="en-US" sz="24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260029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la" altLang="ko-KR" sz="2500">
                <a:solidFill>
                  <a:schemeClr val="tx1">
                    <a:lumMod val="65000"/>
                    <a:lumOff val="35000"/>
                  </a:schemeClr>
                </a:solidFill>
              </a:rPr>
              <a:t>Samson captus ab hoste derisus est. Pœnituit se deludi propter arrogantiam.</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4"/>
            <a:ext cx="9144000" cy="5732391"/>
          </a:xfrm>
          <a:prstGeom prst="rect">
            <a:avLst/>
          </a:prstGeom>
        </p:spPr>
      </p:pic>
    </p:spTree>
    <p:extLst>
      <p:ext uri="{BB962C8B-B14F-4D97-AF65-F5344CB8AC3E}">
        <p14:creationId xmlns:p14="http://schemas.microsoft.com/office/powerpoint/2010/main" val="43585672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la" altLang="ko-KR" sz="2500">
                <a:solidFill>
                  <a:schemeClr val="tx1">
                    <a:lumMod val="65000"/>
                    <a:lumOff val="35000"/>
                  </a:schemeClr>
                </a:solidFill>
              </a:rPr>
              <a:t>Samson Deum oravit ut eum iterum iterum confirmaret. Deus oranti respondit et tandem ei potestatem dedit.</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11" y="188640"/>
            <a:ext cx="7812360" cy="5524571"/>
          </a:xfrm>
          <a:prstGeom prst="rect">
            <a:avLst/>
          </a:prstGeom>
        </p:spPr>
      </p:pic>
    </p:spTree>
    <p:extLst>
      <p:ext uri="{BB962C8B-B14F-4D97-AF65-F5344CB8AC3E}">
        <p14:creationId xmlns:p14="http://schemas.microsoft.com/office/powerpoint/2010/main" val="193130865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la" altLang="ko-KR" sz="4000">
                <a:solidFill>
                  <a:srgbClr val="FF0000"/>
                </a:solidFill>
              </a:rPr>
              <a:t>Hodierna lectio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6564" y="329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1015" y="917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p>
            <a:pPr xmlns:a="http://schemas.openxmlformats.org/drawingml/2006/main" algn="ctr"/>
            <a:r xmlns:a="http://schemas.openxmlformats.org/drawingml/2006/main">
              <a:rPr lang="la" altLang="ko-KR" sz="3200">
                <a:solidFill>
                  <a:schemeClr val="tx1">
                    <a:lumMod val="65000"/>
                    <a:lumOff val="35000"/>
                  </a:schemeClr>
                </a:solidFill>
              </a:rPr>
              <a:t>Samson vir erat, gratia speciali data et a Deo vocatus.</a:t>
            </a:r>
            <a:r xmlns:a="http://schemas.openxmlformats.org/drawingml/2006/main">
              <a:rPr lang="la"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xmlns:a="http://schemas.openxmlformats.org/drawingml/2006/main" algn="ctr"/>
            <a:r xmlns:a="http://schemas.openxmlformats.org/drawingml/2006/main">
              <a:rPr lang="la" altLang="ko-KR" sz="3200">
                <a:solidFill>
                  <a:schemeClr val="tx1">
                    <a:lumMod val="65000"/>
                    <a:lumOff val="35000"/>
                  </a:schemeClr>
                </a:solidFill>
              </a:rPr>
              <a:t>Sed propter arrogantiam</a:t>
            </a:r>
          </a:p>
          <a:p>
            <a:pPr xmlns:a="http://schemas.openxmlformats.org/drawingml/2006/main" algn="ctr"/>
            <a:r xmlns:a="http://schemas.openxmlformats.org/drawingml/2006/main">
              <a:rPr lang="la" altLang="ko-KR" sz="3200">
                <a:solidFill>
                  <a:schemeClr val="tx1">
                    <a:lumMod val="65000"/>
                    <a:lumOff val="35000"/>
                  </a:schemeClr>
                </a:solidFill>
              </a:rPr>
              <a:t>omnes amisit.</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la" altLang="ko-KR" sz="3200">
                <a:solidFill>
                  <a:schemeClr val="tx1">
                    <a:lumMod val="65000"/>
                    <a:lumOff val="35000"/>
                  </a:schemeClr>
                </a:solidFill>
              </a:rPr>
              <a:t>Carissimi etiam sumus filii Dei, qui Dei gratiam et missionem acceperunt.</a:t>
            </a:r>
            <a:r xmlns:a="http://schemas.openxmlformats.org/drawingml/2006/main">
              <a:rPr lang="la"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la" altLang="ko-KR" sz="3200">
                <a:solidFill>
                  <a:schemeClr val="tx1">
                    <a:lumMod val="65000"/>
                    <a:lumOff val="35000"/>
                  </a:schemeClr>
                </a:solidFill>
              </a:rPr>
              <a:t>Ideo debemus humiliare ante verbum Dei.</a:t>
            </a:r>
          </a:p>
        </p:txBody>
      </p:sp>
    </p:spTree>
    <p:extLst>
      <p:ext uri="{BB962C8B-B14F-4D97-AF65-F5344CB8AC3E}">
        <p14:creationId xmlns:p14="http://schemas.microsoft.com/office/powerpoint/2010/main" val="410531408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296686"/>
            <a:ext cx="4053592" cy="584775"/>
          </a:xfrm>
          <a:prstGeom prst="rect">
            <a:avLst/>
          </a:prstGeom>
          <a:noFill/>
        </p:spPr>
        <p:txBody>
          <a:bodyPr wrap="square" rtlCol="0">
            <a:spAutoFit/>
          </a:bodyPr>
          <a:lstStyle/>
          <a:p>
            <a:pPr xmlns:a="http://schemas.openxmlformats.org/drawingml/2006/main" algn="ctr"/>
            <a:r xmlns:a="http://schemas.openxmlformats.org/drawingml/2006/main">
              <a:rPr lang="la" altLang="ko-KR" sz="3200"/>
              <a:t>Deus?</a:t>
            </a:r>
            <a:r xmlns:a="http://schemas.openxmlformats.org/drawingml/2006/main">
              <a:rPr lang="l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la" altLang="ko-KR" sz="3600">
                <a:solidFill>
                  <a:srgbClr val="C00000"/>
                </a:solidFill>
              </a:rPr>
              <a:t>Deus..</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la" altLang="ko-KR" sz="3600">
                <a:solidFill>
                  <a:schemeClr val="tx1">
                    <a:lumMod val="65000"/>
                    <a:lumOff val="35000"/>
                  </a:schemeClr>
                </a:solidFill>
              </a:rPr>
              <a:t>Deus exaudit et respondet nostris gravibus ac veridicis precibus</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23570378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1916832"/>
            <a:ext cx="5044008" cy="40699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00842"/>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b="1">
                <a:solidFill>
                  <a:schemeClr val="tx1">
                    <a:lumMod val="50000"/>
                    <a:lumOff val="50000"/>
                  </a:schemeClr>
                </a:solidFill>
              </a:rPr>
              <a:t>Nec.</a:t>
            </a:r>
            <a:r xmlns:a="http://schemas.openxmlformats.org/drawingml/2006/main">
              <a:rPr lang="la" altLang="en-US" b="1">
                <a:solidFill>
                  <a:schemeClr val="tx1">
                    <a:lumMod val="50000"/>
                    <a:lumOff val="50000"/>
                  </a:schemeClr>
                </a:solidFill>
              </a:rPr>
              <a:t> </a:t>
            </a:r>
            <a:r xmlns:a="http://schemas.openxmlformats.org/drawingml/2006/main">
              <a:rPr lang="la" altLang="ko-KR" b="1">
                <a:solidFill>
                  <a:schemeClr val="tx1">
                    <a:lumMod val="50000"/>
                    <a:lumOff val="50000"/>
                  </a:schemeClr>
                </a:solidFill>
              </a:rPr>
              <a:t>17</a:t>
            </a:r>
            <a:r xmlns:a="http://schemas.openxmlformats.org/drawingml/2006/main">
              <a:rPr lang="la" altLang="en-US" b="1">
                <a:solidFill>
                  <a:schemeClr val="tx1">
                    <a:lumMod val="50000"/>
                    <a:lumOff val="50000"/>
                  </a:schemeClr>
                </a:solidFill>
              </a:rPr>
              <a:t> </a:t>
            </a:r>
            <a:r xmlns:a="http://schemas.openxmlformats.org/drawingml/2006/main">
              <a:rPr lang="la" altLang="ko-KR" b="1">
                <a:solidFill>
                  <a:schemeClr val="tx1">
                    <a:lumMod val="50000"/>
                    <a:lumOff val="50000"/>
                  </a:schemeClr>
                </a:solidFill>
              </a:rPr>
              <a:t>The</a:t>
            </a:r>
            <a:r xmlns:a="http://schemas.openxmlformats.org/drawingml/2006/main">
              <a:rPr lang="la" altLang="en-US" b="1">
                <a:solidFill>
                  <a:schemeClr val="tx1">
                    <a:lumMod val="50000"/>
                    <a:lumOff val="50000"/>
                  </a:schemeClr>
                </a:solidFill>
              </a:rPr>
              <a:t> </a:t>
            </a:r>
            <a:r xmlns:a="http://schemas.openxmlformats.org/drawingml/2006/main">
              <a:rPr lang="la" altLang="ko-KR" b="1">
                <a:solidFill>
                  <a:schemeClr val="tx1">
                    <a:lumMod val="50000"/>
                    <a:lumOff val="50000"/>
                  </a:schemeClr>
                </a:solidFill>
              </a:rPr>
              <a:t>Verbum</a:t>
            </a:r>
            <a:r xmlns:a="http://schemas.openxmlformats.org/drawingml/2006/main">
              <a:rPr lang="la" altLang="en-US" b="1">
                <a:solidFill>
                  <a:schemeClr val="tx1">
                    <a:lumMod val="50000"/>
                    <a:lumOff val="50000"/>
                  </a:schemeClr>
                </a:solidFill>
              </a:rPr>
              <a:t> </a:t>
            </a:r>
            <a:r xmlns:a="http://schemas.openxmlformats.org/drawingml/2006/main">
              <a:rPr lang="la" altLang="ko-KR" b="1">
                <a:solidFill>
                  <a:schemeClr val="tx1">
                    <a:lumMod val="50000"/>
                    <a:lumOff val="50000"/>
                  </a:schemeClr>
                </a:solidFill>
              </a:rPr>
              <a:t>of*</a:t>
            </a:r>
            <a:r xmlns:a="http://schemas.openxmlformats.org/drawingml/2006/main">
              <a:rPr lang="la" altLang="en-US" b="1">
                <a:solidFill>
                  <a:schemeClr val="tx1">
                    <a:lumMod val="50000"/>
                    <a:lumOff val="50000"/>
                  </a:schemeClr>
                </a:solidFill>
              </a:rPr>
              <a:t> </a:t>
            </a:r>
            <a:r xmlns:a="http://schemas.openxmlformats.org/drawingml/2006/main">
              <a:rPr lang="la" altLang="ko-KR" b="1">
                <a:solidFill>
                  <a:schemeClr val="tx1">
                    <a:lumMod val="50000"/>
                    <a:lumOff val="50000"/>
                  </a:schemeClr>
                </a:solidFill>
              </a:rPr>
              <a:t>Deus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76944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4400"/>
              <a:t>Decem clades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la" altLang="ko-KR" sz="4000">
                <a:solidFill>
                  <a:srgbClr val="FF0000"/>
                </a:solidFill>
              </a:rPr>
              <a:t>Hodie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2646" y="810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76868" y="317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p>
            <a:r xmlns:a="http://schemas.openxmlformats.org/drawingml/2006/main">
              <a:rPr lang="la" altLang="ko-KR" sz="3600">
                <a:solidFill>
                  <a:schemeClr val="tx1">
                    <a:lumMod val="65000"/>
                    <a:lumOff val="35000"/>
                  </a:schemeClr>
                </a:solidFill>
              </a:rPr>
              <a:t>Unde virtus Samsonis venit?</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44226" y="2697896"/>
            <a:ext cx="8424936" cy="523220"/>
          </a:xfrm>
          <a:prstGeom prst="rect">
            <a:avLst/>
          </a:prstGeom>
          <a:noFill/>
        </p:spPr>
        <p:txBody>
          <a:bodyPr wrap="square" rtlCol="0">
            <a:spAutoFit/>
          </a:bodyPr>
          <a:lstStyle/>
          <a:p>
            <a:r xmlns:a="http://schemas.openxmlformats.org/drawingml/2006/main">
              <a:rPr lang="la" altLang="en-US" sz="2800">
                <a:solidFill>
                  <a:schemeClr val="tx1">
                    <a:lumMod val="65000"/>
                    <a:lumOff val="35000"/>
                  </a:schemeClr>
                </a:solidFill>
              </a:rPr>
              <a:t>capillus </a:t>
            </a:r>
            <a:r xmlns:a="http://schemas.openxmlformats.org/drawingml/2006/main">
              <a:rPr lang="la" altLang="ko-KR" sz="2800">
                <a:solidFill>
                  <a:schemeClr val="tx1">
                    <a:lumMod val="65000"/>
                    <a:lumOff val="35000"/>
                  </a:schemeClr>
                </a:solidFill>
              </a:rPr>
              <a:t>_</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la" altLang="en-US" sz="2800">
                <a:solidFill>
                  <a:schemeClr val="tx1">
                    <a:lumMod val="65000"/>
                    <a:lumOff val="35000"/>
                  </a:schemeClr>
                </a:solidFill>
              </a:rPr>
              <a:t>arm </a:t>
            </a:r>
            <a:r xmlns:a="http://schemas.openxmlformats.org/drawingml/2006/main">
              <a:rPr lang="la" altLang="ko-KR" sz="2800">
                <a:solidFill>
                  <a:schemeClr val="tx1">
                    <a:lumMod val="65000"/>
                    <a:lumOff val="35000"/>
                  </a:schemeClr>
                </a:solidFill>
              </a:rPr>
              <a:t>_</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la" altLang="en-US" sz="2800">
                <a:solidFill>
                  <a:schemeClr val="tx1">
                    <a:lumMod val="65000"/>
                    <a:lumOff val="35000"/>
                  </a:schemeClr>
                </a:solidFill>
              </a:rPr>
              <a:t>leg </a:t>
            </a:r>
            <a:r xmlns:a="http://schemas.openxmlformats.org/drawingml/2006/main">
              <a:rPr lang="la" altLang="ko-KR" sz="2800">
                <a:solidFill>
                  <a:schemeClr val="tx1">
                    <a:lumMod val="65000"/>
                    <a:lumOff val="35000"/>
                  </a:schemeClr>
                </a:solidFill>
              </a:rPr>
              <a:t>_</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la" altLang="en-US" sz="2800">
                <a:solidFill>
                  <a:schemeClr val="tx1">
                    <a:lumMod val="65000"/>
                    <a:lumOff val="35000"/>
                  </a:schemeClr>
                </a:solidFill>
              </a:rPr>
              <a:t>oculus </a:t>
            </a:r>
            <a:r xmlns:a="http://schemas.openxmlformats.org/drawingml/2006/main">
              <a:rPr lang="la" altLang="ko-KR" sz="2800">
                <a:solidFill>
                  <a:schemeClr val="tx1">
                    <a:lumMod val="65000"/>
                    <a:lumOff val="35000"/>
                  </a:schemeClr>
                </a:solidFill>
              </a:rPr>
              <a:t>_</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44226" y="2697896"/>
            <a:ext cx="8712968" cy="523220"/>
          </a:xfrm>
          <a:prstGeom prst="rect">
            <a:avLst/>
          </a:prstGeom>
          <a:noFill/>
        </p:spPr>
        <p:txBody>
          <a:bodyPr wrap="square" rtlCol="0">
            <a:spAutoFit/>
          </a:bodyPr>
          <a:lstStyle/>
          <a:p>
            <a:r xmlns:a="http://schemas.openxmlformats.org/drawingml/2006/main">
              <a:rPr lang="la" altLang="en-US" sz="2800">
                <a:solidFill>
                  <a:srgbClr val="FF0000"/>
                </a:solidFill>
              </a:rPr>
              <a:t>capillus </a:t>
            </a:r>
            <a:r xmlns:a="http://schemas.openxmlformats.org/drawingml/2006/main">
              <a:rPr lang="la" altLang="ko-KR" sz="2800">
                <a:solidFill>
                  <a:srgbClr val="FF0000"/>
                </a:solidFill>
              </a:rPr>
              <a:t>_</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400924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la" altLang="ko-KR" sz="4000">
                <a:solidFill>
                  <a:srgbClr val="FF0000"/>
                </a:solidFill>
              </a:rPr>
              <a:t>Verbum hodie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la" altLang="ko-KR" sz="3600">
                <a:solidFill>
                  <a:schemeClr val="tx1">
                    <a:lumMod val="65000"/>
                    <a:lumOff val="35000"/>
                  </a:schemeClr>
                </a:solidFill>
              </a:rPr>
              <a:t>peperit autem puerum et vocavit nomen eius Samson. Crevitque, et benedixit ei Dominus.</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la" altLang="ko-KR" sz="2800">
                <a:solidFill>
                  <a:schemeClr val="tx1">
                    <a:lumMod val="65000"/>
                    <a:lumOff val="35000"/>
                  </a:schemeClr>
                </a:solidFill>
              </a:rPr>
              <a:t>Iudices</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1758215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b="1">
                <a:solidFill>
                  <a:schemeClr val="tx1">
                    <a:lumMod val="50000"/>
                    <a:lumOff val="50000"/>
                  </a:schemeClr>
                </a:solidFill>
              </a:rPr>
              <a:t>Verbum Dei</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3600"/>
              <a:t>Ruth</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126"/>
            <a:ext cx="5364088" cy="3793388"/>
          </a:xfrm>
          <a:prstGeom prst="rect">
            <a:avLst/>
          </a:prstGeom>
        </p:spPr>
      </p:pic>
    </p:spTree>
    <p:extLst>
      <p:ext uri="{BB962C8B-B14F-4D97-AF65-F5344CB8AC3E}">
        <p14:creationId xmlns:p14="http://schemas.microsoft.com/office/powerpoint/2010/main" val="2358891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4000">
                <a:solidFill>
                  <a:srgbClr val="FF0000"/>
                </a:solidFill>
              </a:rPr>
              <a:t>Verbum hodie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3600">
                <a:solidFill>
                  <a:schemeClr val="bg1">
                    <a:lumMod val="50000"/>
                  </a:schemeClr>
                </a:solidFill>
              </a:rPr>
              <a:t>Populus tuus populus meus, et Deus tuus Deus meus.</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a" altLang="ko-KR" sz="2800">
                <a:solidFill>
                  <a:schemeClr val="tx1">
                    <a:lumMod val="65000"/>
                    <a:lumOff val="35000"/>
                  </a:schemeClr>
                </a:solidFill>
              </a:rPr>
              <a:t>Ruth</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1, 16 .;</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8087783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8117"/>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2800">
                <a:solidFill>
                  <a:schemeClr val="tx1">
                    <a:lumMod val="65000"/>
                    <a:lumOff val="35000"/>
                  </a:schemeClr>
                </a:solidFill>
              </a:rPr>
              <a:t>Mulier Iudaica, Noemi duos filios habuit, qui gentiles in matrimonio habuerunt. Sed duo filii eius mortui sunt. Relicta est ergo cum duabus nurus suis viduae.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4000" cy="5432283"/>
          </a:xfrm>
          <a:prstGeom prst="rect">
            <a:avLst/>
          </a:prstGeom>
        </p:spPr>
      </p:pic>
    </p:spTree>
    <p:extLst>
      <p:ext uri="{BB962C8B-B14F-4D97-AF65-F5344CB8AC3E}">
        <p14:creationId xmlns:p14="http://schemas.microsoft.com/office/powerpoint/2010/main" val="105241230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4509120"/>
            <a:ext cx="8963222" cy="224676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2800">
                <a:solidFill>
                  <a:schemeClr val="tx1">
                    <a:lumMod val="65000"/>
                    <a:lumOff val="35000"/>
                  </a:schemeClr>
                </a:solidFill>
              </a:rPr>
              <a:t>Placuitque Noemi ut reverteretur ad domum suam in Iuda. Cui dixit nurus duas filias suas ut reverterentur ad domum suam. sed non reversa est nurus secunda eius in domum suam sed sequebatur socrum suam ut habitaret in Iuda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3999" cy="4352163"/>
          </a:xfrm>
          <a:prstGeom prst="rect">
            <a:avLst/>
          </a:prstGeom>
        </p:spPr>
      </p:pic>
    </p:spTree>
    <p:extLst>
      <p:ext uri="{BB962C8B-B14F-4D97-AF65-F5344CB8AC3E}">
        <p14:creationId xmlns:p14="http://schemas.microsoft.com/office/powerpoint/2010/main" val="26781919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8649"/>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2800">
                <a:solidFill>
                  <a:schemeClr val="tx1">
                    <a:lumMod val="65000"/>
                    <a:lumOff val="35000"/>
                  </a:schemeClr>
                </a:solidFill>
              </a:rPr>
              <a:t>Ruth quod reliquum frumenti colligere debuit cum Noemio vivere, non enim habebat virum ad regendam familiam.</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445224"/>
          </a:xfrm>
          <a:prstGeom prst="rect">
            <a:avLst/>
          </a:prstGeom>
        </p:spPr>
      </p:pic>
    </p:spTree>
    <p:extLst>
      <p:ext uri="{BB962C8B-B14F-4D97-AF65-F5344CB8AC3E}">
        <p14:creationId xmlns:p14="http://schemas.microsoft.com/office/powerpoint/2010/main" val="152789133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473005"/>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2800">
                <a:solidFill>
                  <a:schemeClr val="tx1">
                    <a:lumMod val="65000"/>
                    <a:lumOff val="35000"/>
                  </a:schemeClr>
                </a:solidFill>
              </a:rPr>
              <a:t>Residuum frumenti colligere contigit in agro Boaz. Booz putabat eam esse nobilem mulierem et Ruth in matrimonium duxerat.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27908" cy="5301208"/>
          </a:xfrm>
          <a:prstGeom prst="rect">
            <a:avLst/>
          </a:prstGeom>
        </p:spPr>
      </p:pic>
    </p:spTree>
    <p:extLst>
      <p:ext uri="{BB962C8B-B14F-4D97-AF65-F5344CB8AC3E}">
        <p14:creationId xmlns:p14="http://schemas.microsoft.com/office/powerpoint/2010/main" val="1233464400"/>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2"/>
            <a:ext cx="905463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2400">
                <a:solidFill>
                  <a:schemeClr val="tx1">
                    <a:lumMod val="65000"/>
                    <a:lumOff val="35000"/>
                  </a:schemeClr>
                </a:solidFill>
              </a:rPr>
              <a:t>Booz Ruth et Noemi in familiam suscepti sunt et vitam beatam vixerunt. Postea rex David et Iesus a linea Booz et Ruth venerunt.</a:t>
            </a:r>
            <a:endParaRPr xmlns:a="http://schemas.openxmlformats.org/drawingml/2006/main" lang="ko-KR" altLang="en-US" sz="2400">
              <a:solidFill>
                <a:schemeClr val="tx1">
                  <a:lumMod val="65000"/>
                  <a:lumOff val="35000"/>
                </a:schemeClr>
              </a:solidFill>
            </a:endParaRP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27908" cy="544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93859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4000"/>
              <a:t>Hodierna lectio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5727"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65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96752"/>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3600">
                <a:solidFill>
                  <a:schemeClr val="tx1">
                    <a:lumMod val="65000"/>
                    <a:lumOff val="35000"/>
                  </a:schemeClr>
                </a:solidFill>
              </a:rPr>
              <a:t>Ruth gentilis. Erat autem mulier bona et sincera, et colit socrum suam bene.</a:t>
            </a:r>
          </a:p>
          <a:p>
            <a:pPr xmlns:a="http://schemas.openxmlformats.org/drawingml/2006/main" algn="ctr"/>
            <a:r xmlns:a="http://schemas.openxmlformats.org/drawingml/2006/main">
              <a:rPr lang="la" altLang="ko-KR" sz="3600">
                <a:solidFill>
                  <a:schemeClr val="tx1">
                    <a:lumMod val="65000"/>
                    <a:lumOff val="35000"/>
                  </a:schemeClr>
                </a:solidFill>
              </a:rPr>
              <a:t>Ipsa itaque beatae.</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la" altLang="ko-KR" sz="3600">
                <a:solidFill>
                  <a:schemeClr val="tx1">
                    <a:lumMod val="65000"/>
                    <a:lumOff val="35000"/>
                  </a:schemeClr>
                </a:solidFill>
              </a:rPr>
              <a:t>Etiam proximos nostros adiuvare debemus</a:t>
            </a:r>
          </a:p>
          <a:p>
            <a:pPr xmlns:a="http://schemas.openxmlformats.org/drawingml/2006/main" algn="ctr"/>
            <a:r xmlns:a="http://schemas.openxmlformats.org/drawingml/2006/main">
              <a:rPr lang="la" altLang="ko-KR" sz="3600">
                <a:solidFill>
                  <a:schemeClr val="tx1">
                    <a:lumMod val="65000"/>
                    <a:lumOff val="35000"/>
                  </a:schemeClr>
                </a:solidFill>
              </a:rPr>
              <a:t>et adorate Deum</a:t>
            </a:r>
          </a:p>
          <a:p>
            <a:pPr xmlns:a="http://schemas.openxmlformats.org/drawingml/2006/main" algn="ctr"/>
            <a:r xmlns:a="http://schemas.openxmlformats.org/drawingml/2006/main">
              <a:rPr lang="la" altLang="ko-KR" sz="3600">
                <a:solidFill>
                  <a:schemeClr val="tx1">
                    <a:lumMod val="65000"/>
                    <a:lumOff val="35000"/>
                  </a:schemeClr>
                </a:solidFill>
              </a:rPr>
              <a:t>bono et sincero corde.</a:t>
            </a:r>
          </a:p>
        </p:txBody>
      </p:sp>
    </p:spTree>
    <p:extLst>
      <p:ext uri="{BB962C8B-B14F-4D97-AF65-F5344CB8AC3E}">
        <p14:creationId xmlns:p14="http://schemas.microsoft.com/office/powerpoint/2010/main" val="19239638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4000">
                <a:solidFill>
                  <a:srgbClr val="FF0000"/>
                </a:solidFill>
              </a:rPr>
              <a:t>Verbum hodie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la" altLang="ko-KR" sz="3600">
                <a:solidFill>
                  <a:schemeClr val="tx1">
                    <a:lumMod val="65000"/>
                    <a:lumOff val="35000"/>
                  </a:schemeClr>
                </a:solidFill>
              </a:rPr>
              <a:t>Et scient Ægyptii quia ego sum Dominus qui extenderim manum meam in Ægyptum, et eduxerim filios Israël de ea.</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a" altLang="ko-KR" sz="2800">
                <a:solidFill>
                  <a:schemeClr val="tx1">
                    <a:lumMod val="65000"/>
                    <a:lumOff val="35000"/>
                  </a:schemeClr>
                </a:solidFill>
              </a:rPr>
              <a:t>Exodus</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70411"/>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3200"/>
              <a:t>Deus?</a:t>
            </a:r>
            <a:r xmlns:a="http://schemas.openxmlformats.org/drawingml/2006/main">
              <a:rPr lang="l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3600">
                <a:solidFill>
                  <a:srgbClr val="C00000"/>
                </a:solidFill>
              </a:rPr>
              <a:t>Deus..</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3600">
                <a:solidFill>
                  <a:schemeClr val="tx1">
                    <a:lumMod val="65000"/>
                    <a:lumOff val="35000"/>
                  </a:schemeClr>
                </a:solidFill>
              </a:rPr>
              <a:t>Deus non exteriorem aspectum sed cor intuetur.</a:t>
            </a:r>
          </a:p>
        </p:txBody>
      </p:sp>
    </p:spTree>
    <p:extLst>
      <p:ext uri="{BB962C8B-B14F-4D97-AF65-F5344CB8AC3E}">
        <p14:creationId xmlns:p14="http://schemas.microsoft.com/office/powerpoint/2010/main" val="289167719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4000">
                <a:solidFill>
                  <a:srgbClr val="FF0000"/>
                </a:solidFill>
              </a:rPr>
              <a:t>Hodie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3600">
                <a:solidFill>
                  <a:schemeClr val="tx1">
                    <a:lumMod val="65000"/>
                    <a:lumOff val="35000"/>
                  </a:schemeClr>
                </a:solidFill>
              </a:rPr>
              <a:t>quare reversa est domum suam Noemi de Moab ad Iudam?</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en-US" sz="2800">
                <a:solidFill>
                  <a:schemeClr val="tx1">
                    <a:lumMod val="65000"/>
                    <a:lumOff val="35000"/>
                  </a:schemeClr>
                </a:solidFill>
              </a:rPr>
              <a:t>quia </a:t>
            </a:r>
            <a:r xmlns:a="http://schemas.openxmlformats.org/drawingml/2006/main">
              <a:rPr lang="la" altLang="ko-KR" sz="2800">
                <a:solidFill>
                  <a:schemeClr val="tx1">
                    <a:lumMod val="65000"/>
                    <a:lumOff val="35000"/>
                  </a:schemeClr>
                </a:solidFill>
              </a:rPr>
              <a:t>male..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en-US" sz="2800">
                <a:solidFill>
                  <a:schemeClr val="tx1">
                    <a:lumMod val="65000"/>
                    <a:lumOff val="35000"/>
                  </a:schemeClr>
                </a:solidFill>
              </a:rPr>
              <a:t>quia </a:t>
            </a:r>
            <a:r xmlns:a="http://schemas.openxmlformats.org/drawingml/2006/main">
              <a:rPr lang="la" altLang="ko-KR" sz="2800">
                <a:solidFill>
                  <a:schemeClr val="tx1">
                    <a:lumMod val="65000"/>
                    <a:lumOff val="35000"/>
                  </a:schemeClr>
                </a:solidFill>
              </a:rPr>
              <a:t>vir eius mortuus est.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en-US" sz="2800">
                <a:solidFill>
                  <a:schemeClr val="tx1">
                    <a:lumMod val="65000"/>
                    <a:lumOff val="35000"/>
                  </a:schemeClr>
                </a:solidFill>
              </a:rPr>
              <a:t>duo </a:t>
            </a:r>
            <a:r xmlns:a="http://schemas.openxmlformats.org/drawingml/2006/main">
              <a:rPr lang="la" altLang="ko-KR" sz="2800">
                <a:solidFill>
                  <a:schemeClr val="tx1">
                    <a:lumMod val="65000"/>
                    <a:lumOff val="35000"/>
                  </a:schemeClr>
                </a:solidFill>
              </a:rPr>
              <a:t>filii eius mortui sunt.</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2800">
                <a:solidFill>
                  <a:schemeClr val="tx1">
                    <a:lumMod val="65000"/>
                    <a:lumOff val="35000"/>
                  </a:schemeClr>
                </a:solidFill>
              </a:rPr>
              <a:t>quia familiae suae occurrere cupiebat </a:t>
            </a:r>
            <a:endParaRPr xmlns:a="http://schemas.openxmlformats.org/drawingml/2006/main" lang="ko-KR" altLang="en-US" sz="2800">
              <a:solidFill>
                <a:schemeClr val="tx1">
                  <a:lumMod val="65000"/>
                  <a:lumOff val="35000"/>
                </a:schemeClr>
              </a:solidFill>
            </a:endParaRPr>
            <a:r xmlns:a="http://schemas.openxmlformats.org/drawingml/2006/main">
              <a:rPr lang="la" altLang="en-US" sz="2800">
                <a:solidFill>
                  <a:schemeClr val="tx1">
                    <a:lumMod val="65000"/>
                    <a:lumOff val="35000"/>
                  </a:schemeClr>
                </a:solidFill>
              </a:rPr>
              <a:t>.</a:t>
            </a:r>
          </a:p>
        </p:txBody>
      </p:sp>
      <p:sp>
        <p:nvSpPr>
          <p:cNvPr id="24" name="TextBox 23"/>
          <p:cNvSpPr txBox="1"/>
          <p:nvPr/>
        </p:nvSpPr>
        <p:spPr>
          <a:xfrm>
            <a:off x="323528" y="4377605"/>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en-US" sz="2800">
                <a:solidFill>
                  <a:srgbClr val="FF0000"/>
                </a:solidFill>
              </a:rPr>
              <a:t>duo </a:t>
            </a:r>
            <a:r xmlns:a="http://schemas.openxmlformats.org/drawingml/2006/main">
              <a:rPr lang="la" altLang="ko-KR" sz="2800">
                <a:solidFill>
                  <a:srgbClr val="FF0000"/>
                </a:solidFill>
              </a:rPr>
              <a:t>filii eius mortui sunt.</a:t>
            </a:r>
          </a:p>
        </p:txBody>
      </p:sp>
    </p:spTree>
    <p:extLst>
      <p:ext uri="{BB962C8B-B14F-4D97-AF65-F5344CB8AC3E}">
        <p14:creationId xmlns:p14="http://schemas.microsoft.com/office/powerpoint/2010/main" val="30085654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4000">
                <a:solidFill>
                  <a:srgbClr val="FF0000"/>
                </a:solidFill>
              </a:rPr>
              <a:t>Verbum hodie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3600">
                <a:solidFill>
                  <a:schemeClr val="bg1">
                    <a:lumMod val="50000"/>
                  </a:schemeClr>
                </a:solidFill>
              </a:rPr>
              <a:t>Populus tuus populus meus, et Deus tuus Deus meus.</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a" altLang="ko-KR" sz="2800">
                <a:solidFill>
                  <a:schemeClr val="tx1">
                    <a:lumMod val="65000"/>
                    <a:lumOff val="35000"/>
                  </a:schemeClr>
                </a:solidFill>
              </a:rPr>
              <a:t>Ruth</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1, 16 .;</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76256252"/>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b="1">
                <a:solidFill>
                  <a:schemeClr val="tx1">
                    <a:lumMod val="50000"/>
                    <a:lumOff val="50000"/>
                  </a:schemeClr>
                </a:solidFill>
              </a:rPr>
              <a:t>Verbum Dei No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054458"/>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4400"/>
              <a:t>Oratio Annae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23928" y="2005816"/>
            <a:ext cx="5220072" cy="3703128"/>
          </a:xfrm>
          <a:prstGeom prst="rect">
            <a:avLst/>
          </a:prstGeom>
          <a:noFill/>
        </p:spPr>
      </p:pic>
    </p:spTree>
    <p:extLst>
      <p:ext uri="{BB962C8B-B14F-4D97-AF65-F5344CB8AC3E}">
        <p14:creationId xmlns:p14="http://schemas.microsoft.com/office/powerpoint/2010/main" val="8432238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4000">
                <a:solidFill>
                  <a:srgbClr val="FF0000"/>
                </a:solidFill>
              </a:rPr>
              <a:t>Verbum hodie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3600">
                <a:solidFill>
                  <a:schemeClr val="tx1">
                    <a:lumMod val="65000"/>
                    <a:lumOff val="35000"/>
                  </a:schemeClr>
                </a:solidFill>
              </a:rPr>
              <a:t>Puer autem Samuel proficiebat aetate et gratia apud Dominum et homines.</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a" altLang="ko-KR" sz="2800">
                <a:solidFill>
                  <a:schemeClr val="tx1">
                    <a:lumMod val="65000"/>
                    <a:lumOff val="35000"/>
                  </a:schemeClr>
                </a:solidFill>
              </a:rPr>
              <a:t>1 Samuel</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8870626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2800">
                <a:solidFill>
                  <a:schemeClr val="tx1">
                    <a:lumMod val="65000"/>
                    <a:lumOff val="35000"/>
                  </a:schemeClr>
                </a:solidFill>
              </a:rPr>
              <a:t>Anna non habuit filium. Ita tristis erat ut Deum oraret. "O pater Deus, si dederis mihi filium, dabo eum tibi in omnes dies vitae suae."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88" y="-62481"/>
            <a:ext cx="8267224" cy="5291681"/>
          </a:xfrm>
          <a:prstGeom prst="rect">
            <a:avLst/>
          </a:prstGeom>
        </p:spPr>
      </p:pic>
    </p:spTree>
    <p:extLst>
      <p:ext uri="{BB962C8B-B14F-4D97-AF65-F5344CB8AC3E}">
        <p14:creationId xmlns:p14="http://schemas.microsoft.com/office/powerpoint/2010/main" val="3057480172"/>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2800">
                <a:solidFill>
                  <a:schemeClr val="tx1">
                    <a:lumMod val="65000"/>
                    <a:lumOff val="35000"/>
                  </a:schemeClr>
                </a:solidFill>
              </a:rPr>
              <a:t>Et recordatus est Deus orationis suae et dedit Annae filium nomine Samuelem.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07" y="-1680"/>
            <a:ext cx="8084186" cy="5734936"/>
          </a:xfrm>
          <a:prstGeom prst="rect">
            <a:avLst/>
          </a:prstGeom>
        </p:spPr>
      </p:pic>
    </p:spTree>
    <p:extLst>
      <p:ext uri="{BB962C8B-B14F-4D97-AF65-F5344CB8AC3E}">
        <p14:creationId xmlns:p14="http://schemas.microsoft.com/office/powerpoint/2010/main" val="84599564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2800">
                <a:solidFill>
                  <a:schemeClr val="tx1">
                    <a:lumMod val="65000"/>
                    <a:lumOff val="35000"/>
                  </a:schemeClr>
                </a:solidFill>
              </a:rPr>
              <a:t>Anna dedit filium suum ut adoraret Deum in templo sicut ante orabat.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27908" cy="5733256"/>
          </a:xfrm>
          <a:prstGeom prst="rect">
            <a:avLst/>
          </a:prstGeom>
        </p:spPr>
      </p:pic>
    </p:spTree>
    <p:extLst>
      <p:ext uri="{BB962C8B-B14F-4D97-AF65-F5344CB8AC3E}">
        <p14:creationId xmlns:p14="http://schemas.microsoft.com/office/powerpoint/2010/main" val="882924915"/>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2800">
                <a:solidFill>
                  <a:schemeClr val="tx1">
                    <a:lumMod val="65000"/>
                    <a:lumOff val="35000"/>
                  </a:schemeClr>
                </a:solidFill>
              </a:rPr>
              <a:t>Samuel habitabat in templo adorans Deum. Sortes ab hominibus et Deo gratiam accepit.</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767" y="8209"/>
            <a:ext cx="8146374" cy="5779052"/>
          </a:xfrm>
          <a:prstGeom prst="rect">
            <a:avLst/>
          </a:prstGeom>
          <a:noFill/>
        </p:spPr>
      </p:pic>
    </p:spTree>
    <p:extLst>
      <p:ext uri="{BB962C8B-B14F-4D97-AF65-F5344CB8AC3E}">
        <p14:creationId xmlns:p14="http://schemas.microsoft.com/office/powerpoint/2010/main" val="315828330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3099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2400">
                <a:solidFill>
                  <a:schemeClr val="tx1">
                    <a:lumMod val="65000"/>
                    <a:lumOff val="35000"/>
                  </a:schemeClr>
                </a:solidFill>
              </a:rPr>
              <a:t>Parvus Samuel bene crevit ut puer parvulus esset. Postea autem factus est propheta qui vocem Dei auscultavit.</a:t>
            </a:r>
            <a:endParaRPr xmlns:a="http://schemas.openxmlformats.org/drawingml/2006/main" lang="ko-KR" altLang="en-US" sz="2400">
              <a:solidFill>
                <a:schemeClr val="tx1">
                  <a:lumMod val="65000"/>
                  <a:lumOff val="35000"/>
                </a:schemeClr>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350" y="8209"/>
            <a:ext cx="8182090" cy="5797055"/>
          </a:xfrm>
          <a:prstGeom prst="rect">
            <a:avLst/>
          </a:prstGeom>
          <a:noFill/>
        </p:spPr>
      </p:pic>
    </p:spTree>
    <p:extLst>
      <p:ext uri="{BB962C8B-B14F-4D97-AF65-F5344CB8AC3E}">
        <p14:creationId xmlns:p14="http://schemas.microsoft.com/office/powerpoint/2010/main" val="39926612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32" y="0"/>
            <a:ext cx="8211136" cy="5229200"/>
          </a:xfrm>
          <a:prstGeom prst="rect">
            <a:avLst/>
          </a:prstGeom>
        </p:spPr>
      </p:pic>
      <p:sp>
        <p:nvSpPr>
          <p:cNvPr id="5" name="TextBox 4"/>
          <p:cNvSpPr txBox="1"/>
          <p:nvPr/>
        </p:nvSpPr>
        <p:spPr>
          <a:xfrm>
            <a:off x="90389" y="5229200"/>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2800">
                <a:solidFill>
                  <a:schemeClr val="tx1">
                    <a:lumMod val="65000"/>
                    <a:lumOff val="35000"/>
                  </a:schemeClr>
                </a:solidFill>
              </a:rPr>
              <a:t>Mandatum Dei dixit Moses regi Aegyptio Pharaoni. Haec dicit Dominus: Dimitte populum meum, ut sacrificet mihi.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4000">
                <a:solidFill>
                  <a:srgbClr val="FF0000"/>
                </a:solidFill>
              </a:rPr>
              <a:t>Hodierna lectio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3876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808582"/>
            <a:ext cx="8208912" cy="353943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3200">
                <a:solidFill>
                  <a:schemeClr val="tx1">
                    <a:lumMod val="65000"/>
                    <a:lumOff val="35000"/>
                  </a:schemeClr>
                </a:solidFill>
              </a:rPr>
              <a:t>Deus omnem orationem Annae exaudivit, recordatus est eius et plenissime respondit.</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la" altLang="ko-KR" sz="3200">
                <a:solidFill>
                  <a:schemeClr val="tx1">
                    <a:lumMod val="65000"/>
                    <a:lumOff val="35000"/>
                  </a:schemeClr>
                </a:solidFill>
              </a:rPr>
              <a:t>Deus omnes nostrae orationis auscultat.</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la" altLang="ko-KR" sz="3200">
                <a:solidFill>
                  <a:schemeClr val="tx1">
                    <a:lumMod val="65000"/>
                    <a:lumOff val="35000"/>
                  </a:schemeClr>
                </a:solidFill>
              </a:rPr>
              <a:t>Ideo orandum est</a:t>
            </a:r>
          </a:p>
          <a:p>
            <a:pPr xmlns:a="http://schemas.openxmlformats.org/drawingml/2006/main" algn="ctr"/>
            <a:r xmlns:a="http://schemas.openxmlformats.org/drawingml/2006/main">
              <a:rPr lang="la" altLang="ko-KR" sz="3200">
                <a:solidFill>
                  <a:schemeClr val="tx1">
                    <a:lumMod val="65000"/>
                    <a:lumOff val="35000"/>
                  </a:schemeClr>
                </a:solidFill>
              </a:rPr>
              <a:t>serio et honeste.</a:t>
            </a:r>
          </a:p>
        </p:txBody>
      </p:sp>
    </p:spTree>
    <p:extLst>
      <p:ext uri="{BB962C8B-B14F-4D97-AF65-F5344CB8AC3E}">
        <p14:creationId xmlns:p14="http://schemas.microsoft.com/office/powerpoint/2010/main" val="2530000763"/>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7675" y="23753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3200"/>
              <a:t>Deus?</a:t>
            </a:r>
            <a:r xmlns:a="http://schemas.openxmlformats.org/drawingml/2006/main">
              <a:rPr lang="l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3600">
                <a:solidFill>
                  <a:srgbClr val="C00000"/>
                </a:solidFill>
              </a:rPr>
              <a:t>Deus..</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3600">
                <a:solidFill>
                  <a:schemeClr val="tx1">
                    <a:lumMod val="65000"/>
                    <a:lumOff val="35000"/>
                  </a:schemeClr>
                </a:solidFill>
              </a:rPr>
              <a:t>Exaudivit Deus orationem nostram et fideliter respondit.</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203778606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4000">
                <a:solidFill>
                  <a:srgbClr val="FF0000"/>
                </a:solidFill>
              </a:rPr>
              <a:t>Hodiernae</a:t>
            </a:r>
            <a:r xmlns:a="http://schemas.openxmlformats.org/drawingml/2006/main">
              <a:rPr lang="la" altLang="en-US" sz="4000">
                <a:solidFill>
                  <a:srgbClr val="FF0000"/>
                </a:solidFill>
              </a:rPr>
              <a:t> </a:t>
            </a:r>
            <a:r xmlns:a="http://schemas.openxmlformats.org/drawingml/2006/main">
              <a:rPr lang="la" altLang="ko-KR" sz="4000">
                <a:solidFill>
                  <a:srgbClr val="FF0000"/>
                </a:solidFill>
              </a:rPr>
              <a:t>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3600">
                <a:solidFill>
                  <a:schemeClr val="tx1">
                    <a:lumMod val="65000"/>
                    <a:lumOff val="35000"/>
                  </a:schemeClr>
                </a:solidFill>
              </a:rPr>
              <a:t>Cur Anna tam tristis erat?</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en-US" sz="2800">
                <a:solidFill>
                  <a:schemeClr val="tx1">
                    <a:lumMod val="65000"/>
                    <a:lumOff val="35000"/>
                  </a:schemeClr>
                </a:solidFill>
              </a:rPr>
              <a:t>propter </a:t>
            </a:r>
            <a:r xmlns:a="http://schemas.openxmlformats.org/drawingml/2006/main">
              <a:rPr lang="la" altLang="ko-KR" sz="2800">
                <a:solidFill>
                  <a:schemeClr val="tx1">
                    <a:lumMod val="65000"/>
                    <a:lumOff val="35000"/>
                  </a:schemeClr>
                </a:solidFill>
              </a:rPr>
              <a:t>stomachi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en-US" sz="2800">
                <a:solidFill>
                  <a:schemeClr val="tx1">
                    <a:lumMod val="65000"/>
                    <a:lumOff val="35000"/>
                  </a:schemeClr>
                </a:solidFill>
              </a:rPr>
              <a:t>propter </a:t>
            </a:r>
            <a:r xmlns:a="http://schemas.openxmlformats.org/drawingml/2006/main">
              <a:rPr lang="la" altLang="ko-KR" sz="2800">
                <a:solidFill>
                  <a:schemeClr val="tx1">
                    <a:lumMod val="65000"/>
                    <a:lumOff val="35000"/>
                  </a:schemeClr>
                </a:solidFill>
              </a:rPr>
              <a:t>non pecuniam</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2800">
                <a:solidFill>
                  <a:schemeClr val="tx1">
                    <a:lumMod val="65000"/>
                    <a:lumOff val="35000"/>
                  </a:schemeClr>
                </a:solidFill>
              </a:rPr>
              <a:t>, quod non est </a:t>
            </a:r>
            <a:endParaRPr xmlns:a="http://schemas.openxmlformats.org/drawingml/2006/main" lang="ko-KR" altLang="en-US" sz="2800">
              <a:solidFill>
                <a:schemeClr val="tx1">
                  <a:lumMod val="65000"/>
                  <a:lumOff val="35000"/>
                </a:schemeClr>
              </a:solidFill>
            </a:endParaRPr>
            <a:r xmlns:a="http://schemas.openxmlformats.org/drawingml/2006/main">
              <a:rPr lang="la" altLang="en-US" sz="2800">
                <a:solidFill>
                  <a:schemeClr val="tx1">
                    <a:lumMod val="65000"/>
                    <a:lumOff val="35000"/>
                  </a:schemeClr>
                </a:solidFill>
              </a:rPr>
              <a:t>filius</a:t>
            </a: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quod erat turpis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2800">
                <a:solidFill>
                  <a:srgbClr val="FF0000"/>
                </a:solidFill>
              </a:rPr>
              <a:t>, quod non est </a:t>
            </a:r>
            <a:endParaRPr xmlns:a="http://schemas.openxmlformats.org/drawingml/2006/main" lang="ko-KR" altLang="en-US" sz="2800">
              <a:solidFill>
                <a:srgbClr val="FF0000"/>
              </a:solidFill>
            </a:endParaRPr>
            <a:r xmlns:a="http://schemas.openxmlformats.org/drawingml/2006/main">
              <a:rPr lang="la" altLang="en-US" sz="2800">
                <a:solidFill>
                  <a:srgbClr val="FF0000"/>
                </a:solidFill>
              </a:rPr>
              <a:t>filius</a:t>
            </a:r>
          </a:p>
        </p:txBody>
      </p:sp>
    </p:spTree>
    <p:extLst>
      <p:ext uri="{BB962C8B-B14F-4D97-AF65-F5344CB8AC3E}">
        <p14:creationId xmlns:p14="http://schemas.microsoft.com/office/powerpoint/2010/main" val="8684400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4000">
                <a:solidFill>
                  <a:srgbClr val="FF0000"/>
                </a:solidFill>
              </a:rPr>
              <a:t>Verbum hodie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3600">
                <a:solidFill>
                  <a:schemeClr val="tx1">
                    <a:lumMod val="65000"/>
                    <a:lumOff val="35000"/>
                  </a:schemeClr>
                </a:solidFill>
              </a:rPr>
              <a:t>Puer autem Samuel proficiebat aetate et gratia apud Dominum et homines.</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a" altLang="ko-KR" sz="2800">
                <a:solidFill>
                  <a:schemeClr val="tx1">
                    <a:lumMod val="65000"/>
                    <a:lumOff val="35000"/>
                  </a:schemeClr>
                </a:solidFill>
              </a:rPr>
              <a:t>1 Samuel</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4155876549"/>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31236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b="1">
                <a:solidFill>
                  <a:schemeClr val="tx1">
                    <a:lumMod val="50000"/>
                    <a:lumOff val="50000"/>
                  </a:schemeClr>
                </a:solidFill>
              </a:rPr>
              <a:t>Nec.</a:t>
            </a:r>
            <a:r xmlns:a="http://schemas.openxmlformats.org/drawingml/2006/main">
              <a:rPr lang="la" altLang="en-US" b="1">
                <a:solidFill>
                  <a:schemeClr val="tx1">
                    <a:lumMod val="50000"/>
                    <a:lumOff val="50000"/>
                  </a:schemeClr>
                </a:solidFill>
              </a:rPr>
              <a:t> </a:t>
            </a:r>
            <a:r xmlns:a="http://schemas.openxmlformats.org/drawingml/2006/main">
              <a:rPr lang="la" altLang="ko-KR" b="1">
                <a:solidFill>
                  <a:schemeClr val="tx1">
                    <a:lumMod val="50000"/>
                    <a:lumOff val="50000"/>
                  </a:schemeClr>
                </a:solidFill>
              </a:rPr>
              <a:t>29 Verbum Dei</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1236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4400"/>
              <a:t>Saul rex, Primus rex Israel</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2293804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4000">
                <a:solidFill>
                  <a:srgbClr val="FF0000"/>
                </a:solidFill>
              </a:rPr>
              <a:t>Verbum hodie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3600">
                <a:solidFill>
                  <a:schemeClr val="tx1">
                    <a:lumMod val="65000"/>
                    <a:lumOff val="35000"/>
                  </a:schemeClr>
                </a:solidFill>
              </a:rPr>
              <a:t>Dixit autem Dominus : Audite eos et da eis regem. Et ait Samuel ad viros Israel: “ Omnes revertantur in civitatem suam ”.</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a" altLang="ko-KR" sz="2800">
                <a:solidFill>
                  <a:schemeClr val="tx1">
                    <a:lumMod val="65000"/>
                    <a:lumOff val="35000"/>
                  </a:schemeClr>
                </a:solidFill>
              </a:rPr>
              <a:t>1 Samuel</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159858032"/>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85"/>
            <a:ext cx="8183323" cy="5785616"/>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2800">
                <a:solidFill>
                  <a:schemeClr val="tx1">
                    <a:lumMod val="65000"/>
                    <a:lumOff val="35000"/>
                  </a:schemeClr>
                </a:solidFill>
              </a:rPr>
              <a:t>"Rex opus est!" Et rogavit populus Israel ut daret sibi regem Samueli.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698221010"/>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4" y="0"/>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2800">
                <a:solidFill>
                  <a:schemeClr val="tx1">
                    <a:lumMod val="65000"/>
                    <a:lumOff val="35000"/>
                  </a:schemeClr>
                </a:solidFill>
              </a:rPr>
              <a:t>Et dixit Deus ad Samuelem: Dabo eis regem.</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1077991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 y="0"/>
            <a:ext cx="9144451" cy="5805264"/>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2800">
                <a:solidFill>
                  <a:schemeClr val="tx1">
                    <a:lumMod val="65000"/>
                    <a:lumOff val="35000"/>
                  </a:schemeClr>
                </a:solidFill>
              </a:rPr>
              <a:t>Misit Deus Saul ad Samuelem. Permittet Deus Samuel, ut effundat oleum super caput eius in regem Israel.</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740023618"/>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2800">
                <a:solidFill>
                  <a:schemeClr val="tx1">
                    <a:lumMod val="65000"/>
                    <a:lumOff val="35000"/>
                  </a:schemeClr>
                </a:solidFill>
              </a:rPr>
              <a:t>« Hic est princeps noster Saul ». Notum autem fecit Samuel filii Israel quod constituisset Deus Saul ducem Israel.</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80530" y="-171400"/>
            <a:ext cx="9505055" cy="6048672"/>
          </a:xfrm>
          <a:prstGeom prst="rect">
            <a:avLst/>
          </a:prstGeom>
        </p:spPr>
      </p:pic>
    </p:spTree>
    <p:extLst>
      <p:ext uri="{BB962C8B-B14F-4D97-AF65-F5344CB8AC3E}">
        <p14:creationId xmlns:p14="http://schemas.microsoft.com/office/powerpoint/2010/main" val="9543592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2800">
                <a:solidFill>
                  <a:schemeClr val="tx1">
                    <a:lumMod val="65000"/>
                    <a:lumOff val="35000"/>
                  </a:schemeClr>
                </a:solidFill>
              </a:rPr>
              <a:t>"Nihil modo! Quis est Deus? Deus ego sum” Pharao valde vehementer.</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661248"/>
          </a:xfrm>
          <a:prstGeom prst="rect">
            <a:avLst/>
          </a:prstGeom>
        </p:spPr>
      </p:pic>
      <p:sp>
        <p:nvSpPr>
          <p:cNvPr id="5" name="TextBox 4"/>
          <p:cNvSpPr txBox="1"/>
          <p:nvPr/>
        </p:nvSpPr>
        <p:spPr>
          <a:xfrm>
            <a:off x="73274" y="566124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2400">
                <a:solidFill>
                  <a:schemeClr val="tx1">
                    <a:lumMod val="65000"/>
                    <a:lumOff val="35000"/>
                  </a:schemeClr>
                </a:solidFill>
              </a:rPr>
              <a:t>Ac primum Saul filios Israel bene obediens Dei voluntati fideliter induxit. Sed factus est rex malus, qui propter arrogantiam et superbiam Dei prodidit voluntatem.</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117763112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45204" y="19652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4000">
                <a:solidFill>
                  <a:srgbClr val="FF0000"/>
                </a:solidFill>
              </a:rPr>
              <a:t>Hodierna lectio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2911" y="6807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76368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3600">
                <a:solidFill>
                  <a:schemeClr val="tx1">
                    <a:lumMod val="65000"/>
                    <a:lumOff val="35000"/>
                  </a:schemeClr>
                </a:solidFill>
              </a:rPr>
              <a:t>Primo Saulus humilis fuit.</a:t>
            </a:r>
          </a:p>
          <a:p>
            <a:pPr xmlns:a="http://schemas.openxmlformats.org/drawingml/2006/main" algn="ctr"/>
            <a:r xmlns:a="http://schemas.openxmlformats.org/drawingml/2006/main">
              <a:rPr lang="la" altLang="ko-KR" sz="3600">
                <a:solidFill>
                  <a:schemeClr val="tx1">
                    <a:lumMod val="65000"/>
                    <a:lumOff val="35000"/>
                  </a:schemeClr>
                </a:solidFill>
              </a:rPr>
              <a:t>Sed postquam rex factus est;</a:t>
            </a:r>
          </a:p>
          <a:p>
            <a:pPr xmlns:a="http://schemas.openxmlformats.org/drawingml/2006/main" algn="ctr"/>
            <a:r xmlns:a="http://schemas.openxmlformats.org/drawingml/2006/main">
              <a:rPr lang="la" altLang="ko-KR" sz="3600">
                <a:solidFill>
                  <a:schemeClr val="tx1">
                    <a:lumMod val="65000"/>
                    <a:lumOff val="35000"/>
                  </a:schemeClr>
                </a:solidFill>
              </a:rPr>
              <a:t>non obedivit amplius voluntati Dei.</a:t>
            </a:r>
          </a:p>
          <a:p>
            <a:pPr xmlns:a="http://schemas.openxmlformats.org/drawingml/2006/main" algn="ctr"/>
            <a:r xmlns:a="http://schemas.openxmlformats.org/drawingml/2006/main">
              <a:rPr lang="la" altLang="ko-KR" sz="3600">
                <a:solidFill>
                  <a:schemeClr val="tx1">
                    <a:lumMod val="65000"/>
                    <a:lumOff val="35000"/>
                  </a:schemeClr>
                </a:solidFill>
              </a:rPr>
              <a:t>Superbus factus est et avaritia.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la" altLang="ko-KR" sz="3600">
                <a:solidFill>
                  <a:schemeClr val="tx1">
                    <a:lumMod val="65000"/>
                    <a:lumOff val="35000"/>
                  </a:schemeClr>
                </a:solidFill>
              </a:rPr>
              <a:t>Humiliare semper debes, cum Pater tuus te erigit Deus.</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716395422"/>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98428"/>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3200"/>
              <a:t>Deus?</a:t>
            </a:r>
            <a:r xmlns:a="http://schemas.openxmlformats.org/drawingml/2006/main">
              <a:rPr lang="l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3600">
                <a:solidFill>
                  <a:srgbClr val="C00000"/>
                </a:solidFill>
              </a:rPr>
              <a:t>Deus..</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3600">
                <a:solidFill>
                  <a:schemeClr val="tx1">
                    <a:lumMod val="65000"/>
                    <a:lumOff val="35000"/>
                  </a:schemeClr>
                </a:solidFill>
              </a:rPr>
              <a:t>Deus humiles diligit;</a:t>
            </a:r>
          </a:p>
          <a:p>
            <a:r xmlns:a="http://schemas.openxmlformats.org/drawingml/2006/main">
              <a:rPr lang="la" altLang="ko-KR" sz="3600">
                <a:solidFill>
                  <a:schemeClr val="tx1">
                    <a:lumMod val="65000"/>
                    <a:lumOff val="35000"/>
                  </a:schemeClr>
                </a:solidFill>
              </a:rPr>
              <a:t>sed superbos respuit.</a:t>
            </a:r>
          </a:p>
        </p:txBody>
      </p:sp>
    </p:spTree>
    <p:extLst>
      <p:ext uri="{BB962C8B-B14F-4D97-AF65-F5344CB8AC3E}">
        <p14:creationId xmlns:p14="http://schemas.microsoft.com/office/powerpoint/2010/main" val="2097935791"/>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4000">
                <a:solidFill>
                  <a:srgbClr val="FF0000"/>
                </a:solidFill>
              </a:rPr>
              <a:t>Hodie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53167" y="676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6036" y="6414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3600">
                <a:solidFill>
                  <a:schemeClr val="tx1">
                    <a:lumMod val="65000"/>
                    <a:lumOff val="35000"/>
                  </a:schemeClr>
                </a:solidFill>
              </a:rPr>
              <a:t>Quid petierunt filii Israel ad Samuelem?</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en-US" sz="2800">
                <a:solidFill>
                  <a:schemeClr val="tx1">
                    <a:lumMod val="65000"/>
                    <a:lumOff val="35000"/>
                  </a:schemeClr>
                </a:solidFill>
              </a:rPr>
              <a:t>cibus </a:t>
            </a:r>
            <a:r xmlns:a="http://schemas.openxmlformats.org/drawingml/2006/main">
              <a:rPr lang="la" altLang="ko-KR" sz="2800">
                <a:solidFill>
                  <a:schemeClr val="tx1">
                    <a:lumMod val="65000"/>
                    <a:lumOff val="35000"/>
                  </a:schemeClr>
                </a:solidFill>
              </a:rPr>
              <a:t>_</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59532" y="3501366"/>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en-US" sz="2800">
                <a:solidFill>
                  <a:schemeClr val="tx1">
                    <a:lumMod val="65000"/>
                    <a:lumOff val="35000"/>
                  </a:schemeClr>
                </a:solidFill>
              </a:rPr>
              <a:t>rex </a:t>
            </a:r>
            <a:r xmlns:a="http://schemas.openxmlformats.org/drawingml/2006/main">
              <a:rPr lang="la" altLang="ko-KR" sz="2800">
                <a:solidFill>
                  <a:schemeClr val="tx1">
                    <a:lumMod val="65000"/>
                    <a:lumOff val="35000"/>
                  </a:schemeClr>
                </a:solidFill>
              </a:rPr>
              <a:t>_</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en-US" sz="2800">
                <a:solidFill>
                  <a:schemeClr val="tx1">
                    <a:lumMod val="65000"/>
                    <a:lumOff val="35000"/>
                  </a:schemeClr>
                </a:solidFill>
              </a:rPr>
              <a:t>Verbum </a:t>
            </a:r>
            <a:r xmlns:a="http://schemas.openxmlformats.org/drawingml/2006/main">
              <a:rPr lang="la" altLang="ko-KR" sz="2800">
                <a:solidFill>
                  <a:schemeClr val="tx1">
                    <a:lumMod val="65000"/>
                    <a:lumOff val="35000"/>
                  </a:schemeClr>
                </a:solidFill>
              </a:rPr>
              <a:t>Dei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en-US" sz="2800">
                <a:solidFill>
                  <a:schemeClr val="tx1">
                    <a:lumMod val="65000"/>
                    <a:lumOff val="35000"/>
                  </a:schemeClr>
                </a:solidFill>
              </a:rPr>
              <a:t>domus </a:t>
            </a:r>
            <a:r xmlns:a="http://schemas.openxmlformats.org/drawingml/2006/main">
              <a:rPr lang="la" altLang="ko-KR" sz="2800">
                <a:solidFill>
                  <a:schemeClr val="tx1">
                    <a:lumMod val="65000"/>
                    <a:lumOff val="35000"/>
                  </a:schemeClr>
                </a:solidFill>
              </a:rPr>
              <a:t>_</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66935" y="350268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en-US" sz="2800">
                <a:solidFill>
                  <a:srgbClr val="FF0000"/>
                </a:solidFill>
              </a:rPr>
              <a:t>rex </a:t>
            </a:r>
            <a:r xmlns:a="http://schemas.openxmlformats.org/drawingml/2006/main">
              <a:rPr lang="la" altLang="ko-KR" sz="2800">
                <a:solidFill>
                  <a:srgbClr val="FF0000"/>
                </a:solidFill>
              </a:rPr>
              <a:t>_</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1013534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4000">
                <a:solidFill>
                  <a:srgbClr val="FF0000"/>
                </a:solidFill>
              </a:rPr>
              <a:t>Verbum hodie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3600">
                <a:solidFill>
                  <a:schemeClr val="tx1">
                    <a:lumMod val="65000"/>
                    <a:lumOff val="35000"/>
                  </a:schemeClr>
                </a:solidFill>
              </a:rPr>
              <a:t>Dixit autem Dominus : Audite eos et da eis regem. Et ait Samuel ad viros Israel: “ Omnes revertantur in civitatem suam ”.</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a" altLang="ko-KR" sz="2800">
                <a:solidFill>
                  <a:schemeClr val="tx1">
                    <a:lumMod val="65000"/>
                    <a:lumOff val="35000"/>
                  </a:schemeClr>
                </a:solidFill>
              </a:rPr>
              <a:t>1 Samuel</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9745445"/>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b="1">
                <a:solidFill>
                  <a:schemeClr val="tx1">
                    <a:lumMod val="50000"/>
                    <a:lumOff val="50000"/>
                  </a:schemeClr>
                </a:solidFill>
              </a:rPr>
              <a:t>Nec.</a:t>
            </a:r>
            <a:r xmlns:a="http://schemas.openxmlformats.org/drawingml/2006/main">
              <a:rPr lang="la" altLang="en-US" b="1">
                <a:solidFill>
                  <a:schemeClr val="tx1">
                    <a:lumMod val="50000"/>
                    <a:lumOff val="50000"/>
                  </a:schemeClr>
                </a:solidFill>
              </a:rPr>
              <a:t> </a:t>
            </a:r>
            <a:r xmlns:a="http://schemas.openxmlformats.org/drawingml/2006/main">
              <a:rPr lang="la" altLang="ko-KR" b="1">
                <a:solidFill>
                  <a:schemeClr val="tx1">
                    <a:lumMod val="50000"/>
                    <a:lumOff val="50000"/>
                  </a:schemeClr>
                </a:solidFill>
              </a:rPr>
              <a:t>30 Verbum Dei</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55454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4000"/>
              <a:t>Iuvenis, David qui Goliath occidit</a:t>
            </a:r>
            <a:r xmlns:a="http://schemas.openxmlformats.org/drawingml/2006/main">
              <a:rPr lang="la" altLang="en-US" sz="4000"/>
              <a:t> </a:t>
            </a:r>
            <a:endParaRPr xmlns:a="http://schemas.openxmlformats.org/drawingml/2006/main" lang="en-US" altLang="ko-KR" sz="4000"/>
          </a:p>
          <a:p>
            <a:pPr algn="ctr"/>
            <a:endParaRPr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110" y="1201791"/>
            <a:ext cx="5075890" cy="4967048"/>
          </a:xfrm>
          <a:prstGeom prst="rect">
            <a:avLst/>
          </a:prstGeom>
        </p:spPr>
      </p:pic>
    </p:spTree>
    <p:extLst>
      <p:ext uri="{BB962C8B-B14F-4D97-AF65-F5344CB8AC3E}">
        <p14:creationId xmlns:p14="http://schemas.microsoft.com/office/powerpoint/2010/main" val="187032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4000">
                <a:solidFill>
                  <a:srgbClr val="FF0000"/>
                </a:solidFill>
              </a:rPr>
              <a:t>Verbum hodie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3600">
                <a:solidFill>
                  <a:schemeClr val="tx1">
                    <a:lumMod val="65000"/>
                    <a:lumOff val="35000"/>
                  </a:schemeClr>
                </a:solidFill>
              </a:rPr>
              <a:t>Dixitque David ad Philisthaeum: “ Venis ad me in gladio et lancea et iaculo; ego autem in nomine Domini exercituum, Dei exercituum, visitastis super me.</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a" altLang="ko-KR" sz="2800">
                <a:solidFill>
                  <a:schemeClr val="tx1">
                    <a:lumMod val="65000"/>
                    <a:lumOff val="35000"/>
                  </a:schemeClr>
                </a:solidFill>
              </a:rPr>
              <a:t>1 Samuel</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55172561"/>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2500">
                <a:solidFill>
                  <a:schemeClr val="tx1">
                    <a:lumMod val="65000"/>
                    <a:lumOff val="35000"/>
                  </a:schemeClr>
                </a:solidFill>
              </a:rPr>
              <a:t>Et erat vir gigas miles nomine Goliath in castris Philisthinorum; Inito certamine nomen Dei sprevit.</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96" y="-1531"/>
            <a:ext cx="8299301" cy="5878803"/>
          </a:xfrm>
          <a:prstGeom prst="rect">
            <a:avLst/>
          </a:prstGeom>
        </p:spPr>
      </p:pic>
    </p:spTree>
    <p:extLst>
      <p:ext uri="{BB962C8B-B14F-4D97-AF65-F5344CB8AC3E}">
        <p14:creationId xmlns:p14="http://schemas.microsoft.com/office/powerpoint/2010/main" val="54398381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657671"/>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2400">
                <a:solidFill>
                  <a:schemeClr val="tx1">
                    <a:lumMod val="65000"/>
                    <a:lumOff val="35000"/>
                  </a:schemeClr>
                </a:solidFill>
              </a:rPr>
              <a:t>Nemo contra eum pugnare ausus est, quia eum terrebant.</a:t>
            </a:r>
          </a:p>
          <a:p>
            <a:r xmlns:a="http://schemas.openxmlformats.org/drawingml/2006/main">
              <a:rPr lang="la" altLang="ko-KR" sz="2400">
                <a:solidFill>
                  <a:schemeClr val="tx1">
                    <a:lumMod val="65000"/>
                    <a:lumOff val="35000"/>
                  </a:schemeClr>
                </a:solidFill>
              </a:rPr>
              <a:t>In illo tempore dixit puer David ad Saul regem: “ Vadam et pugnabo eum ”.</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0"/>
            <a:ext cx="8316416" cy="5517232"/>
          </a:xfrm>
          <a:prstGeom prst="rect">
            <a:avLst/>
          </a:prstGeom>
        </p:spPr>
      </p:pic>
    </p:spTree>
    <p:extLst>
      <p:ext uri="{BB962C8B-B14F-4D97-AF65-F5344CB8AC3E}">
        <p14:creationId xmlns:p14="http://schemas.microsoft.com/office/powerpoint/2010/main" val="4018256506"/>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2800">
                <a:solidFill>
                  <a:schemeClr val="tx1">
                    <a:lumMod val="65000"/>
                    <a:lumOff val="35000"/>
                  </a:schemeClr>
                </a:solidFill>
              </a:rPr>
              <a:t>'Numquid possum eum vincere, si Deus mecum est.'</a:t>
            </a:r>
          </a:p>
          <a:p>
            <a:r xmlns:a="http://schemas.openxmlformats.org/drawingml/2006/main">
              <a:rPr lang="la" altLang="ko-KR" sz="2800">
                <a:solidFill>
                  <a:schemeClr val="tx1">
                    <a:lumMod val="65000"/>
                    <a:lumOff val="35000"/>
                  </a:schemeClr>
                </a:solidFill>
              </a:rPr>
              <a:t>David Goliath cum quinque lapidibus levibus accessit.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57" y="116632"/>
            <a:ext cx="7939268" cy="5760640"/>
          </a:xfrm>
          <a:prstGeom prst="rect">
            <a:avLst/>
          </a:prstGeom>
        </p:spPr>
      </p:pic>
    </p:spTree>
    <p:extLst>
      <p:ext uri="{BB962C8B-B14F-4D97-AF65-F5344CB8AC3E}">
        <p14:creationId xmlns:p14="http://schemas.microsoft.com/office/powerpoint/2010/main" val="41347320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211639" cy="5805264"/>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2800">
                <a:solidFill>
                  <a:schemeClr val="tx1">
                    <a:lumMod val="65000"/>
                    <a:lumOff val="35000"/>
                  </a:schemeClr>
                </a:solidFill>
              </a:rPr>
              <a:t>Moyses Deum oravit. "Domine, quaeso, ut sciam quid amodo facias."</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805264"/>
            <a:ext cx="9054634"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2500">
                <a:solidFill>
                  <a:schemeClr val="tx1">
                    <a:lumMod val="65000"/>
                    <a:lumOff val="35000"/>
                  </a:schemeClr>
                </a:solidFill>
              </a:rPr>
              <a:t>Et dixit David ad Goliam, qui venit contra eum cum gladio et hasta. "In nomine Domini Dei nostri pugnabo contra vos".</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90962"/>
            <a:ext cx="7956376" cy="5428243"/>
          </a:xfrm>
          <a:prstGeom prst="rect">
            <a:avLst/>
          </a:prstGeom>
        </p:spPr>
      </p:pic>
    </p:spTree>
    <p:extLst>
      <p:ext uri="{BB962C8B-B14F-4D97-AF65-F5344CB8AC3E}">
        <p14:creationId xmlns:p14="http://schemas.microsoft.com/office/powerpoint/2010/main" val="378525555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2600">
                <a:solidFill>
                  <a:schemeClr val="tx1">
                    <a:lumMod val="65000"/>
                    <a:lumOff val="35000"/>
                  </a:schemeClr>
                </a:solidFill>
              </a:rPr>
              <a:t>Proiecit David lapidem et percussit Goliath in fronte eius.</a:t>
            </a:r>
          </a:p>
          <a:p>
            <a:r xmlns:a="http://schemas.openxmlformats.org/drawingml/2006/main">
              <a:rPr lang="la" altLang="ko-KR" sz="2600">
                <a:solidFill>
                  <a:schemeClr val="tx1">
                    <a:lumMod val="65000"/>
                    <a:lumOff val="35000"/>
                  </a:schemeClr>
                </a:solidFill>
              </a:rPr>
              <a:t>David de hac pugna Deo adiuvante victoriam obtinuit.</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4" y="0"/>
            <a:ext cx="9144000" cy="5805264"/>
          </a:xfrm>
          <a:prstGeom prst="rect">
            <a:avLst/>
          </a:prstGeom>
        </p:spPr>
      </p:pic>
    </p:spTree>
    <p:extLst>
      <p:ext uri="{BB962C8B-B14F-4D97-AF65-F5344CB8AC3E}">
        <p14:creationId xmlns:p14="http://schemas.microsoft.com/office/powerpoint/2010/main" val="691559526"/>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4000">
                <a:solidFill>
                  <a:srgbClr val="FF0000"/>
                </a:solidFill>
              </a:rPr>
              <a:t>Superi Lectio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0313" y="10902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245" y="9712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3200">
                <a:solidFill>
                  <a:schemeClr val="tx1">
                    <a:lumMod val="65000"/>
                    <a:lumOff val="35000"/>
                  </a:schemeClr>
                </a:solidFill>
              </a:rPr>
              <a:t>Israel milites timuerunt</a:t>
            </a:r>
            <a:r xmlns:a="http://schemas.openxmlformats.org/drawingml/2006/main">
              <a:rPr lang="la" altLang="en-US" sz="3200">
                <a:solidFill>
                  <a:schemeClr val="tx1">
                    <a:lumMod val="65000"/>
                    <a:lumOff val="35000"/>
                  </a:schemeClr>
                </a:solidFill>
              </a:rPr>
              <a:t> </a:t>
            </a:r>
            <a:r xmlns:a="http://schemas.openxmlformats.org/drawingml/2006/main">
              <a:rPr lang="la" altLang="ko-KR" sz="3200">
                <a:solidFill>
                  <a:schemeClr val="tx1">
                    <a:lumMod val="65000"/>
                    <a:lumOff val="35000"/>
                  </a:schemeClr>
                </a:solidFill>
              </a:rPr>
              <a:t>gigantis Goliath. Timebant eum.</a:t>
            </a:r>
          </a:p>
          <a:p>
            <a:pPr xmlns:a="http://schemas.openxmlformats.org/drawingml/2006/main" algn="ctr"/>
            <a:r xmlns:a="http://schemas.openxmlformats.org/drawingml/2006/main">
              <a:rPr lang="la" altLang="ko-KR" sz="3200">
                <a:solidFill>
                  <a:schemeClr val="tx1">
                    <a:lumMod val="65000"/>
                    <a:lumOff val="35000"/>
                  </a:schemeClr>
                </a:solidFill>
              </a:rPr>
              <a:t>Sed David, qui divinae protectioni credidit, fortiter contra eum pugnavit et vicit.</a:t>
            </a:r>
          </a:p>
          <a:p>
            <a:pPr xmlns:a="http://schemas.openxmlformats.org/drawingml/2006/main" algn="ctr"/>
            <a:r xmlns:a="http://schemas.openxmlformats.org/drawingml/2006/main">
              <a:rPr lang="la" altLang="ko-KR" sz="3200">
                <a:solidFill>
                  <a:schemeClr val="tx1">
                    <a:lumMod val="65000"/>
                    <a:lumOff val="35000"/>
                  </a:schemeClr>
                </a:solidFill>
              </a:rPr>
              <a:t>Credere debemus Deum semper nos custodire. Fortitudinem habere possumus per fidem, Deus nos in quacumque circumstantia tuebitur.</a:t>
            </a:r>
          </a:p>
          <a:p>
            <a:pPr xmlns:a="http://schemas.openxmlformats.org/drawingml/2006/main" algn="ctr"/>
            <a:r xmlns:a="http://schemas.openxmlformats.org/drawingml/2006/main">
              <a:rPr lang="la" altLang="ko-KR" sz="3200">
                <a:solidFill>
                  <a:schemeClr val="tx1">
                    <a:lumMod val="65000"/>
                    <a:lumOff val="35000"/>
                  </a:schemeClr>
                </a:solidFill>
              </a:rPr>
              <a:t>Virtus, quae est ex fide in Deum, aliquem timorem superare potest.</a:t>
            </a:r>
          </a:p>
        </p:txBody>
      </p:sp>
    </p:spTree>
    <p:extLst>
      <p:ext uri="{BB962C8B-B14F-4D97-AF65-F5344CB8AC3E}">
        <p14:creationId xmlns:p14="http://schemas.microsoft.com/office/powerpoint/2010/main" val="1323667482"/>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1418"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3200"/>
              <a:t>Deus?</a:t>
            </a:r>
            <a:r xmlns:a="http://schemas.openxmlformats.org/drawingml/2006/main">
              <a:rPr lang="l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4224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68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3600">
                <a:solidFill>
                  <a:srgbClr val="C00000"/>
                </a:solidFill>
              </a:rPr>
              <a:t>Deus..</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3600">
                <a:solidFill>
                  <a:schemeClr val="tx1">
                    <a:lumMod val="65000"/>
                    <a:lumOff val="35000"/>
                  </a:schemeClr>
                </a:solidFill>
              </a:rPr>
              <a:t>Deus victoriam dat illis qui pro eo pugnant.</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880413288"/>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09200" y="218022"/>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4000"/>
              <a:t>Hodie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31" y="627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896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3600">
                <a:solidFill>
                  <a:schemeClr val="tx1">
                    <a:lumMod val="65000"/>
                    <a:lumOff val="35000"/>
                  </a:schemeClr>
                </a:solidFill>
              </a:rPr>
              <a:t>Quid est quod proiecit David in Goliath?</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en-US" sz="2800">
                <a:solidFill>
                  <a:schemeClr val="tx1">
                    <a:lumMod val="65000"/>
                    <a:lumOff val="35000"/>
                  </a:schemeClr>
                </a:solidFill>
              </a:rPr>
              <a:t>gladius </a:t>
            </a:r>
            <a:r xmlns:a="http://schemas.openxmlformats.org/drawingml/2006/main">
              <a:rPr lang="la" altLang="ko-KR" sz="2800">
                <a:solidFill>
                  <a:schemeClr val="tx1">
                    <a:lumMod val="65000"/>
                    <a:lumOff val="35000"/>
                  </a:schemeClr>
                </a:solidFill>
              </a:rPr>
              <a:t>_</a:t>
            </a: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en-US" sz="2800">
                <a:solidFill>
                  <a:schemeClr val="tx1">
                    <a:lumMod val="65000"/>
                    <a:lumOff val="35000"/>
                  </a:schemeClr>
                </a:solidFill>
              </a:rPr>
              <a:t>hasta </a:t>
            </a:r>
            <a:r xmlns:a="http://schemas.openxmlformats.org/drawingml/2006/main">
              <a:rPr lang="la" altLang="ko-KR" sz="2800">
                <a:solidFill>
                  <a:schemeClr val="tx1">
                    <a:lumMod val="65000"/>
                    <a:lumOff val="35000"/>
                  </a:schemeClr>
                </a:solidFill>
              </a:rPr>
              <a:t>_</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en-US" sz="2800">
                <a:solidFill>
                  <a:schemeClr val="tx1">
                    <a:lumMod val="65000"/>
                    <a:lumOff val="35000"/>
                  </a:schemeClr>
                </a:solidFill>
              </a:rPr>
              <a:t>lapis </a:t>
            </a:r>
            <a:r xmlns:a="http://schemas.openxmlformats.org/drawingml/2006/main">
              <a:rPr lang="la" altLang="ko-KR" sz="2800">
                <a:solidFill>
                  <a:schemeClr val="tx1">
                    <a:lumMod val="65000"/>
                    <a:lumOff val="35000"/>
                  </a:schemeClr>
                </a:solidFill>
              </a:rPr>
              <a:t>_</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en-US" sz="2800">
                <a:solidFill>
                  <a:schemeClr val="tx1">
                    <a:lumMod val="65000"/>
                    <a:lumOff val="35000"/>
                  </a:schemeClr>
                </a:solidFill>
              </a:rPr>
              <a:t>scutum </a:t>
            </a:r>
            <a:r xmlns:a="http://schemas.openxmlformats.org/drawingml/2006/main">
              <a:rPr lang="la" altLang="ko-KR" sz="2800">
                <a:solidFill>
                  <a:schemeClr val="tx1">
                    <a:lumMod val="65000"/>
                    <a:lumOff val="35000"/>
                  </a:schemeClr>
                </a:solidFill>
              </a:rPr>
              <a:t>_</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en-US" sz="2800">
                <a:solidFill>
                  <a:srgbClr val="FF0000"/>
                </a:solidFill>
              </a:rPr>
              <a:t>lapis </a:t>
            </a:r>
            <a:r xmlns:a="http://schemas.openxmlformats.org/drawingml/2006/main">
              <a:rPr lang="la" altLang="ko-KR" sz="2800">
                <a:solidFill>
                  <a:srgbClr val="FF0000"/>
                </a:solidFill>
              </a:rPr>
              <a:t>_</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7725033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4000">
                <a:solidFill>
                  <a:srgbClr val="FF0000"/>
                </a:solidFill>
              </a:rPr>
              <a:t>Verbum hodie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3600">
                <a:solidFill>
                  <a:schemeClr val="tx1">
                    <a:lumMod val="65000"/>
                    <a:lumOff val="35000"/>
                  </a:schemeClr>
                </a:solidFill>
              </a:rPr>
              <a:t>Dixitque David ad Philisthaeum: “ Venis ad me in gladio et lancea et iaculo; ego autem in nomine Domini exercituum, Dei exercituum, visitastis super me.</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a" altLang="ko-KR" sz="2800">
                <a:solidFill>
                  <a:schemeClr val="tx1">
                    <a:lumMod val="65000"/>
                    <a:lumOff val="35000"/>
                  </a:schemeClr>
                </a:solidFill>
              </a:rPr>
              <a:t>1 Samuel</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8710274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6" y="-14569"/>
            <a:ext cx="8232247" cy="5171761"/>
          </a:xfrm>
          <a:prstGeom prst="rect">
            <a:avLst/>
          </a:prstGeom>
        </p:spPr>
      </p:pic>
      <p:sp>
        <p:nvSpPr>
          <p:cNvPr id="4" name="TextBox 3"/>
          <p:cNvSpPr txBox="1"/>
          <p:nvPr/>
        </p:nvSpPr>
        <p:spPr>
          <a:xfrm>
            <a:off x="89366" y="5373216"/>
            <a:ext cx="9054634" cy="13388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2700">
                <a:solidFill>
                  <a:schemeClr val="tx1">
                    <a:lumMod val="65000"/>
                    <a:lumOff val="35000"/>
                  </a:schemeClr>
                </a:solidFill>
              </a:rPr>
              <a:t>Dimittet Deus decem clades in universam terram Aegypti. Aegyptii populi et Pharaonis cognoscendi sunt qui verus Deus est;</a:t>
            </a:r>
            <a:endParaRPr xmlns:a="http://schemas.openxmlformats.org/drawingml/2006/main" lang="ko-KR" altLang="en-US" sz="27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3"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2800">
                <a:solidFill>
                  <a:schemeClr val="tx1">
                    <a:lumMod val="65000"/>
                    <a:lumOff val="35000"/>
                  </a:schemeClr>
                </a:solidFill>
              </a:rPr>
              <a:t>Moyses egredere de terra Aegypti cum omnibus filiis Israel nunc. Pharao non elegit eum nisi dimittet eos.</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4000">
                <a:solidFill>
                  <a:srgbClr val="FF0000"/>
                </a:solidFill>
              </a:rPr>
              <a:t>Hodierna lectio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51126" y="544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41136" y="878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3600">
                <a:solidFill>
                  <a:schemeClr val="tx1">
                    <a:lumMod val="65000"/>
                    <a:lumOff val="35000"/>
                  </a:schemeClr>
                </a:solidFill>
              </a:rPr>
              <a:t>Pharao fortissimum se fore existimabat ignorando Deum.</a:t>
            </a:r>
            <a:r xmlns:a="http://schemas.openxmlformats.org/drawingml/2006/main">
              <a:rPr lang="la"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a:p>
            <a:pPr xmlns:a="http://schemas.openxmlformats.org/drawingml/2006/main" algn="ctr"/>
            <a:r xmlns:a="http://schemas.openxmlformats.org/drawingml/2006/main">
              <a:rPr lang="la" altLang="ko-KR" sz="3600">
                <a:solidFill>
                  <a:schemeClr val="tx1">
                    <a:lumMod val="65000"/>
                    <a:lumOff val="35000"/>
                  </a:schemeClr>
                </a:solidFill>
              </a:rPr>
              <a:t>Debuit esse sub magnis calamitatibus.</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la" altLang="ko-KR" sz="3600">
                <a:solidFill>
                  <a:schemeClr val="tx1">
                    <a:lumMod val="65000"/>
                    <a:lumOff val="35000"/>
                  </a:schemeClr>
                </a:solidFill>
              </a:rPr>
              <a:t>Confitemur Deum omnipotentem non esse nos.</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la" altLang="ko-KR" sz="4000">
                <a:solidFill>
                  <a:srgbClr val="FF0000"/>
                </a:solidFill>
              </a:rPr>
              <a:t>Verbum hodie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la" altLang="ko-KR" sz="3600">
                <a:solidFill>
                  <a:schemeClr val="tx1">
                    <a:lumMod val="65000"/>
                    <a:lumOff val="35000"/>
                  </a:schemeClr>
                </a:solidFill>
              </a:rPr>
              <a:t>Cernens Dominus quod ad videndum ivisset, vocavit eum Deus</a:t>
            </a:r>
          </a:p>
          <a:p>
            <a:r xmlns:a="http://schemas.openxmlformats.org/drawingml/2006/main">
              <a:rPr lang="la" altLang="ko-KR" sz="3600">
                <a:solidFill>
                  <a:schemeClr val="tx1">
                    <a:lumMod val="65000"/>
                    <a:lumOff val="35000"/>
                  </a:schemeClr>
                </a:solidFill>
              </a:rPr>
              <a:t>ex intra rubum;</a:t>
            </a:r>
          </a:p>
          <a:p>
            <a:r xmlns:a="http://schemas.openxmlformats.org/drawingml/2006/main">
              <a:rPr lang="la" altLang="ko-KR" sz="3600">
                <a:solidFill>
                  <a:schemeClr val="tx1">
                    <a:lumMod val="65000"/>
                    <a:lumOff val="35000"/>
                  </a:schemeClr>
                </a:solidFill>
              </a:rPr>
              <a:t>"Moyses! Moses!" Qui respondit: “ Praesto sum ”.</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la" altLang="ko-KR" sz="2800">
                <a:solidFill>
                  <a:schemeClr val="tx1">
                    <a:lumMod val="65000"/>
                    <a:lumOff val="35000"/>
                  </a:schemeClr>
                </a:solidFill>
              </a:rPr>
              <a:t>Exodus</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3200"/>
              <a:t>Deus?</a:t>
            </a:r>
            <a:r xmlns:a="http://schemas.openxmlformats.org/drawingml/2006/main">
              <a:rPr lang="l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3600">
                <a:solidFill>
                  <a:srgbClr val="C00000"/>
                </a:solidFill>
              </a:rPr>
              <a:t>Deus..</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3600">
                <a:solidFill>
                  <a:schemeClr val="tx1">
                    <a:lumMod val="65000"/>
                    <a:lumOff val="35000"/>
                  </a:schemeClr>
                </a:solidFill>
              </a:rPr>
              <a:t>Deus alia specie idola vel deos falsos facit.</a:t>
            </a:r>
          </a:p>
          <a:p>
            <a:r xmlns:a="http://schemas.openxmlformats.org/drawingml/2006/main">
              <a:rPr lang="la" altLang="ko-KR" sz="3600">
                <a:solidFill>
                  <a:schemeClr val="tx1">
                    <a:lumMod val="65000"/>
                    <a:lumOff val="35000"/>
                  </a:schemeClr>
                </a:solidFill>
              </a:rPr>
              <a:t>Deus vivit et operatur magna virtute.</a:t>
            </a:r>
          </a:p>
        </p:txBody>
      </p:sp>
    </p:spTree>
    <p:extLst>
      <p:ext uri="{BB962C8B-B14F-4D97-AF65-F5344CB8AC3E}">
        <p14:creationId xmlns:p14="http://schemas.microsoft.com/office/powerpoint/2010/main" val="323739911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4000">
                <a:solidFill>
                  <a:srgbClr val="FF0000"/>
                </a:solidFill>
              </a:rPr>
              <a:t>Hodie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984551"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105592"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3600">
                <a:solidFill>
                  <a:schemeClr val="tx1">
                    <a:lumMod val="65000"/>
                    <a:lumOff val="35000"/>
                  </a:schemeClr>
                </a:solidFill>
              </a:rPr>
              <a:t>Deus quantas clades super Aegyptum deposuit?</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en-US" sz="2800">
                <a:solidFill>
                  <a:schemeClr val="tx1">
                    <a:lumMod val="65000"/>
                    <a:lumOff val="35000"/>
                  </a:schemeClr>
                </a:solidFill>
              </a:rPr>
              <a:t>quinque </a:t>
            </a:r>
            <a:r xmlns:a="http://schemas.openxmlformats.org/drawingml/2006/main">
              <a:rPr lang="la" altLang="ko-KR" sz="2800">
                <a:solidFill>
                  <a:schemeClr val="tx1">
                    <a:lumMod val="65000"/>
                    <a:lumOff val="35000"/>
                  </a:schemeClr>
                </a:solidFill>
              </a:rPr>
              <a:t>_</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en-US" sz="2800">
                <a:solidFill>
                  <a:schemeClr val="tx1">
                    <a:lumMod val="65000"/>
                    <a:lumOff val="35000"/>
                  </a:schemeClr>
                </a:solidFill>
              </a:rPr>
              <a:t>"septem </a:t>
            </a:r>
            <a:r xmlns:a="http://schemas.openxmlformats.org/drawingml/2006/main">
              <a:rPr lang="la" altLang="ko-KR" sz="2800">
                <a:solidFill>
                  <a:schemeClr val="tx1">
                    <a:lumMod val="65000"/>
                    <a:lumOff val="35000"/>
                  </a:schemeClr>
                </a:solidFill>
              </a:rPr>
              <a: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en-US" sz="2800">
                <a:solidFill>
                  <a:schemeClr val="tx1">
                    <a:lumMod val="65000"/>
                    <a:lumOff val="35000"/>
                  </a:schemeClr>
                </a:solidFill>
              </a:rPr>
              <a:t>duodecim </a:t>
            </a:r>
            <a:r xmlns:a="http://schemas.openxmlformats.org/drawingml/2006/main">
              <a:rPr lang="la" altLang="ko-KR" sz="2800">
                <a:solidFill>
                  <a:schemeClr val="tx1">
                    <a:lumMod val="65000"/>
                    <a:lumOff val="35000"/>
                  </a:schemeClr>
                </a:solidFill>
              </a:rPr>
              <a:t>_</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en-US" sz="2800">
                <a:solidFill>
                  <a:schemeClr val="tx1">
                    <a:lumMod val="65000"/>
                    <a:lumOff val="35000"/>
                  </a:schemeClr>
                </a:solidFill>
              </a:rPr>
              <a:t>decem </a:t>
            </a:r>
            <a:r xmlns:a="http://schemas.openxmlformats.org/drawingml/2006/main">
              <a:rPr lang="la" altLang="ko-KR" sz="2800">
                <a:solidFill>
                  <a:schemeClr val="tx1">
                    <a:lumMod val="65000"/>
                    <a:lumOff val="35000"/>
                  </a:schemeClr>
                </a:solidFill>
              </a:rPr>
              <a:t>_</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en-US" sz="2800">
                <a:solidFill>
                  <a:srgbClr val="FF0000"/>
                </a:solidFill>
              </a:rPr>
              <a:t>decem </a:t>
            </a:r>
            <a:r xmlns:a="http://schemas.openxmlformats.org/drawingml/2006/main">
              <a:rPr lang="la" altLang="ko-KR" sz="2800">
                <a:solidFill>
                  <a:srgbClr val="FF0000"/>
                </a:solidFill>
              </a:rPr>
              <a:t>_</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4000">
                <a:solidFill>
                  <a:srgbClr val="FF0000"/>
                </a:solidFill>
              </a:rPr>
              <a:t>Verbum hodie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la" altLang="ko-KR" sz="3600">
                <a:solidFill>
                  <a:schemeClr val="tx1">
                    <a:lumMod val="65000"/>
                    <a:lumOff val="35000"/>
                  </a:schemeClr>
                </a:solidFill>
              </a:rPr>
              <a:t>Et scient Ægyptii quia ego sum Dominus qui extenderim manum meam in Ægyptum, et eduxerim filios Israël de ea.</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a" altLang="ko-KR" sz="2800">
                <a:solidFill>
                  <a:schemeClr val="tx1">
                    <a:lumMod val="65000"/>
                    <a:lumOff val="35000"/>
                  </a:schemeClr>
                </a:solidFill>
              </a:rPr>
              <a:t>Exodus</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5269815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b="1">
                <a:solidFill>
                  <a:schemeClr val="tx1">
                    <a:lumMod val="50000"/>
                    <a:lumOff val="50000"/>
                  </a:schemeClr>
                </a:solidFill>
              </a:rPr>
              <a:t>NO. 18</a:t>
            </a:r>
            <a:r xmlns:a="http://schemas.openxmlformats.org/drawingml/2006/main">
              <a:rPr lang="la" altLang="en-US" b="1">
                <a:solidFill>
                  <a:schemeClr val="tx1">
                    <a:lumMod val="50000"/>
                    <a:lumOff val="50000"/>
                  </a:schemeClr>
                </a:solidFill>
              </a:rPr>
              <a:t> </a:t>
            </a:r>
            <a:r xmlns:a="http://schemas.openxmlformats.org/drawingml/2006/main">
              <a:rPr lang="la" altLang="ko-KR" b="1">
                <a:solidFill>
                  <a:schemeClr val="tx1">
                    <a:lumMod val="50000"/>
                    <a:lumOff val="50000"/>
                  </a:schemeClr>
                </a:solidFill>
              </a:rPr>
              <a:t>Verbum Dei</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1202" y="3679303"/>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4400"/>
              <a:t>Columna nubis</a:t>
            </a:r>
          </a:p>
          <a:p>
            <a:pPr xmlns:a="http://schemas.openxmlformats.org/drawingml/2006/main" algn="ctr"/>
            <a:r xmlns:a="http://schemas.openxmlformats.org/drawingml/2006/main">
              <a:rPr lang="la" altLang="ko-KR" sz="4400"/>
              <a:t>et columna ignis</a:t>
            </a:r>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4000">
                <a:solidFill>
                  <a:srgbClr val="FF0000"/>
                </a:solidFill>
              </a:rPr>
              <a:t>Verbum hodie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3600">
                <a:solidFill>
                  <a:schemeClr val="tx1">
                    <a:lumMod val="65000"/>
                    <a:lumOff val="35000"/>
                  </a:schemeClr>
                </a:solidFill>
              </a:rPr>
              <a:t>Interdiu autem praecedebat eos Dominus in columna nubis, ut dirigeret eos in via et nocte in columna ignis, ut lucerent eis, et per diem et noctem iter facerent.</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a" altLang="ko-KR" sz="2800">
                <a:solidFill>
                  <a:schemeClr val="tx1">
                    <a:lumMod val="65000"/>
                    <a:lumOff val="35000"/>
                  </a:schemeClr>
                </a:solidFill>
              </a:rPr>
              <a:t>Exodus 13: 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
            <a:ext cx="8183323" cy="5373216"/>
          </a:xfrm>
          <a:prstGeom prst="rect">
            <a:avLst/>
          </a:prstGeom>
        </p:spPr>
      </p:pic>
      <p:sp>
        <p:nvSpPr>
          <p:cNvPr id="5" name="TextBox 4"/>
          <p:cNvSpPr txBox="1"/>
          <p:nvPr/>
        </p:nvSpPr>
        <p:spPr>
          <a:xfrm>
            <a:off x="34404" y="5157192"/>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2800">
                <a:solidFill>
                  <a:schemeClr val="tx1">
                    <a:lumMod val="65000"/>
                    <a:lumOff val="35000"/>
                  </a:schemeClr>
                </a:solidFill>
              </a:rPr>
              <a:t>Populus Israelita in Aegypto vixit annis CCCCXXX. Et dimiserunt Aegyptum ad revertendum ad terram promissionis in Canaan in fine annorum CCCCXXX.</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72" y="65243"/>
            <a:ext cx="8232456" cy="5445224"/>
          </a:xfrm>
          <a:prstGeom prst="rect">
            <a:avLst/>
          </a:prstGeom>
        </p:spPr>
      </p:pic>
      <p:sp>
        <p:nvSpPr>
          <p:cNvPr id="5" name="TextBox 4"/>
          <p:cNvSpPr txBox="1"/>
          <p:nvPr/>
        </p:nvSpPr>
        <p:spPr>
          <a:xfrm>
            <a:off x="26102" y="5661248"/>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2800">
                <a:solidFill>
                  <a:schemeClr val="tx1">
                    <a:lumMod val="65000"/>
                    <a:lumOff val="35000"/>
                  </a:schemeClr>
                </a:solidFill>
              </a:rPr>
              <a:t>"Quomodo recta via consequi possumus?", "Quid si malos in via offendimus?" Solliciti multum.</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8" y="10009"/>
            <a:ext cx="9113750" cy="5785245"/>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2800">
                <a:solidFill>
                  <a:schemeClr val="tx1">
                    <a:lumMod val="65000"/>
                    <a:lumOff val="35000"/>
                  </a:schemeClr>
                </a:solidFill>
              </a:rPr>
              <a:t>Tunc monstravit eis Deus quod regebat eos. Erat columna nubis.</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2800">
                <a:solidFill>
                  <a:schemeClr val="tx1">
                    <a:lumMod val="65000"/>
                    <a:lumOff val="35000"/>
                  </a:schemeClr>
                </a:solidFill>
              </a:rPr>
              <a:t>Noctu facta est columna ignis. Sic Deus deduxit eis nocte ac die.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4030"/>
            <a:ext cx="9127908" cy="5828792"/>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973"/>
            <a:ext cx="8183323" cy="5462198"/>
          </a:xfrm>
          <a:prstGeom prst="rect">
            <a:avLst/>
          </a:prstGeom>
        </p:spPr>
      </p:pic>
      <p:sp>
        <p:nvSpPr>
          <p:cNvPr id="5" name="TextBox 4"/>
          <p:cNvSpPr txBox="1"/>
          <p:nvPr/>
        </p:nvSpPr>
        <p:spPr>
          <a:xfrm>
            <a:off x="90389" y="530120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2400">
                <a:solidFill>
                  <a:schemeClr val="tx1">
                    <a:lumMod val="65000"/>
                    <a:lumOff val="35000"/>
                  </a:schemeClr>
                </a:solidFill>
              </a:rPr>
              <a:t>Non timemus, quia Deus nobiscum est. Populus Israelitarum gratias agebat Deo quod eos ducebat in columna nubis et columna ignis.</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27871247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29200"/>
            <a:ext cx="8963222" cy="1384995"/>
          </a:xfrm>
          <a:prstGeom prst="rect">
            <a:avLst/>
          </a:prstGeom>
          <a:noFill/>
        </p:spPr>
        <p:txBody>
          <a:bodyPr wrap="square" rtlCol="0">
            <a:spAutoFit/>
          </a:bodyPr>
          <a:lstStyle/>
          <a:p>
            <a:r xmlns:a="http://schemas.openxmlformats.org/drawingml/2006/main">
              <a:rPr lang="la" altLang="ko-KR" sz="2800">
                <a:solidFill>
                  <a:schemeClr val="tx1">
                    <a:lumMod val="65000"/>
                    <a:lumOff val="35000"/>
                  </a:schemeClr>
                </a:solidFill>
              </a:rPr>
              <a:t>Quadam die, cum vidisset Moyses Aegyptium percutientem virum Israeliticum, iratus est: et iratus contra populum suum interfecit Aegyptium.</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69" y="-1"/>
            <a:ext cx="7982461" cy="5301209"/>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4000">
                <a:solidFill>
                  <a:srgbClr val="FF0000"/>
                </a:solidFill>
              </a:rPr>
              <a:t>Hodiernae</a:t>
            </a:r>
            <a:r xmlns:a="http://schemas.openxmlformats.org/drawingml/2006/main">
              <a:rPr lang="la" altLang="en-US" sz="4000">
                <a:solidFill>
                  <a:srgbClr val="FF0000"/>
                </a:solidFill>
              </a:rPr>
              <a:t> </a:t>
            </a:r>
            <a:r xmlns:a="http://schemas.openxmlformats.org/drawingml/2006/main">
              <a:rPr lang="la" altLang="ko-KR" sz="4000">
                <a:solidFill>
                  <a:srgbClr val="FF0000"/>
                </a:solidFill>
              </a:rPr>
              <a:t>lectio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1643"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3600">
                <a:solidFill>
                  <a:schemeClr val="tx1">
                    <a:lumMod val="65000"/>
                    <a:lumOff val="35000"/>
                  </a:schemeClr>
                </a:solidFill>
              </a:rPr>
              <a:t>Cum multi populi Israelitici per periculosam solitudinem transierunt, Deus eis ostendit testimonium quod eos gubernavit et protegebat columna nubis et columna ignis.</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la" altLang="ko-KR" sz="3600">
                <a:solidFill>
                  <a:schemeClr val="tx1">
                    <a:lumMod val="65000"/>
                    <a:lumOff val="35000"/>
                  </a:schemeClr>
                </a:solidFill>
              </a:rPr>
              <a:t>Deus autem mecum est et protege me. Deo agamus gratias.</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3200"/>
              <a:t>Deus?</a:t>
            </a:r>
            <a:r xmlns:a="http://schemas.openxmlformats.org/drawingml/2006/main">
              <a:rPr lang="l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3600">
                <a:solidFill>
                  <a:srgbClr val="C00000"/>
                </a:solidFill>
              </a:rPr>
              <a:t>Deus..</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3600">
                <a:solidFill>
                  <a:schemeClr val="tx1">
                    <a:lumMod val="65000"/>
                    <a:lumOff val="35000"/>
                  </a:schemeClr>
                </a:solidFill>
              </a:rPr>
              <a:t>Deus nobiscum semper est.</a:t>
            </a:r>
          </a:p>
          <a:p>
            <a:r xmlns:a="http://schemas.openxmlformats.org/drawingml/2006/main">
              <a:rPr lang="la" altLang="ko-KR" sz="3600">
                <a:solidFill>
                  <a:schemeClr val="tx1">
                    <a:lumMod val="65000"/>
                    <a:lumOff val="35000"/>
                  </a:schemeClr>
                </a:solidFill>
              </a:rPr>
              <a:t>Nox et dies nos tueatur.</a:t>
            </a:r>
          </a:p>
        </p:txBody>
      </p:sp>
    </p:spTree>
    <p:extLst>
      <p:ext uri="{BB962C8B-B14F-4D97-AF65-F5344CB8AC3E}">
        <p14:creationId xmlns:p14="http://schemas.microsoft.com/office/powerpoint/2010/main" val="32373991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4000">
                <a:solidFill>
                  <a:srgbClr val="FF0000"/>
                </a:solidFill>
              </a:rPr>
              <a:t>Hodie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5426" y="8200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1288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3600">
                <a:solidFill>
                  <a:schemeClr val="tx1">
                    <a:lumMod val="65000"/>
                    <a:lumOff val="35000"/>
                  </a:schemeClr>
                </a:solidFill>
              </a:rPr>
              <a:t>quando egressus est populus Israel de Aegypto, quid fecit Deus cum eis?</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en-US" sz="2800">
                <a:solidFill>
                  <a:schemeClr val="tx1">
                    <a:lumMod val="65000"/>
                    <a:lumOff val="35000"/>
                  </a:schemeClr>
                </a:solidFill>
              </a:rPr>
              <a:t>columna </a:t>
            </a:r>
            <a:r xmlns:a="http://schemas.openxmlformats.org/drawingml/2006/main">
              <a:rPr lang="la" altLang="ko-KR" sz="2800">
                <a:solidFill>
                  <a:schemeClr val="tx1">
                    <a:lumMod val="65000"/>
                    <a:lumOff val="35000"/>
                  </a:schemeClr>
                </a:solidFill>
              </a:rPr>
              <a:t>nubis et columna ignis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en-US" sz="2800">
                <a:solidFill>
                  <a:schemeClr val="tx1">
                    <a:lumMod val="65000"/>
                    <a:lumOff val="35000"/>
                  </a:schemeClr>
                </a:solidFill>
              </a:rPr>
              <a:t>avis </a:t>
            </a:r>
            <a:r xmlns:a="http://schemas.openxmlformats.org/drawingml/2006/main">
              <a:rPr lang="la" altLang="ko-KR" sz="2800">
                <a:solidFill>
                  <a:schemeClr val="tx1">
                    <a:lumMod val="65000"/>
                    <a:lumOff val="35000"/>
                  </a:schemeClr>
                </a:solidFill>
              </a:rPr>
              <a:t>et piscibus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en-US" sz="2800">
                <a:solidFill>
                  <a:schemeClr val="tx1">
                    <a:lumMod val="65000"/>
                    <a:lumOff val="35000"/>
                  </a:schemeClr>
                </a:solidFill>
              </a:rPr>
              <a:t>solem </a:t>
            </a:r>
            <a:r xmlns:a="http://schemas.openxmlformats.org/drawingml/2006/main">
              <a:rPr lang="la" altLang="ko-KR" sz="2800">
                <a:solidFill>
                  <a:schemeClr val="tx1">
                    <a:lumMod val="65000"/>
                    <a:lumOff val="35000"/>
                  </a:schemeClr>
                </a:solidFill>
              </a:rPr>
              <a:t>et lunam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en-US" sz="2800">
                <a:solidFill>
                  <a:schemeClr val="tx1">
                    <a:lumMod val="65000"/>
                    <a:lumOff val="35000"/>
                  </a:schemeClr>
                </a:solidFill>
              </a:rPr>
              <a:t>canis </a:t>
            </a:r>
            <a:r xmlns:a="http://schemas.openxmlformats.org/drawingml/2006/main">
              <a:rPr lang="la" altLang="ko-KR" sz="2800">
                <a:solidFill>
                  <a:schemeClr val="tx1">
                    <a:lumMod val="65000"/>
                    <a:lumOff val="35000"/>
                  </a:schemeClr>
                </a:solidFill>
              </a:rPr>
              <a:t>et cattus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en-US" sz="2800">
                <a:solidFill>
                  <a:srgbClr val="FF0000"/>
                </a:solidFill>
              </a:rPr>
              <a:t>columna </a:t>
            </a:r>
            <a:r xmlns:a="http://schemas.openxmlformats.org/drawingml/2006/main">
              <a:rPr lang="la" altLang="ko-KR" sz="2800">
                <a:solidFill>
                  <a:srgbClr val="FF0000"/>
                </a:solidFill>
              </a:rPr>
              <a:t>nubis et columna ignis</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4000">
                <a:solidFill>
                  <a:srgbClr val="FF0000"/>
                </a:solidFill>
              </a:rPr>
              <a:t>Verbum hodie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3600">
                <a:solidFill>
                  <a:schemeClr val="tx1">
                    <a:lumMod val="65000"/>
                    <a:lumOff val="35000"/>
                  </a:schemeClr>
                </a:solidFill>
              </a:rPr>
              <a:t>Interdiu autem praecedebat eos Dominus in columna nubis, ut dirigeret eos in via et nocte in columna ignis, ut lucerent eis, et per diem et noctem iter facerent.</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a" altLang="ko-KR" sz="2800">
                <a:solidFill>
                  <a:schemeClr val="tx1">
                    <a:lumMod val="65000"/>
                    <a:lumOff val="35000"/>
                  </a:schemeClr>
                </a:solidFill>
              </a:rPr>
              <a:t>Exodus 13: 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90492136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eo\Desktop\bk\구약\080 copy.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10626" y="1340769"/>
            <a:ext cx="5044008" cy="49685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b="1">
                <a:solidFill>
                  <a:schemeClr val="tx1">
                    <a:lumMod val="50000"/>
                    <a:lumOff val="50000"/>
                  </a:schemeClr>
                </a:solidFill>
              </a:rPr>
              <a:t>Verbum Dei No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202" y="3788212"/>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64487" y="5529431"/>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34778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4400"/>
              <a:t>Israelitae ibant per siccum mare divisum</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4000">
                <a:solidFill>
                  <a:srgbClr val="FF0000"/>
                </a:solidFill>
              </a:rPr>
              <a:t>Verbum hodie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3600">
                <a:solidFill>
                  <a:schemeClr val="tx1">
                    <a:lumMod val="65000"/>
                    <a:lumOff val="35000"/>
                  </a:schemeClr>
                </a:solidFill>
              </a:rPr>
              <a:t>Extenditque Moyses manum super mare: et tota nocte illa reduxit mare in vento orientali vehementi: et vertit illud in siccum. divisae sunt aquae;</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a" altLang="ko-KR" sz="2800">
                <a:solidFill>
                  <a:schemeClr val="tx1">
                    <a:lumMod val="65000"/>
                    <a:lumOff val="35000"/>
                  </a:schemeClr>
                </a:solidFill>
              </a:rPr>
              <a:t>Exodus</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14:</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05264"/>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2800">
                <a:solidFill>
                  <a:schemeClr val="tx1">
                    <a:lumMod val="65000"/>
                    <a:lumOff val="35000"/>
                  </a:schemeClr>
                </a:solidFill>
              </a:rPr>
              <a:t>Moyses et filii Israel occurrerunt mari Rubro in via Chanaan.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8"/>
          </a:xfrm>
          <a:prstGeom prst="rect">
            <a:avLst/>
          </a:prstGeom>
        </p:spPr>
      </p:pic>
      <p:sp>
        <p:nvSpPr>
          <p:cNvPr id="5" name="TextBox 4"/>
          <p:cNvSpPr txBox="1"/>
          <p:nvPr/>
        </p:nvSpPr>
        <p:spPr>
          <a:xfrm>
            <a:off x="73274" y="5877272"/>
            <a:ext cx="8963222"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2800">
                <a:solidFill>
                  <a:schemeClr val="tx1">
                    <a:lumMod val="65000"/>
                    <a:lumOff val="35000"/>
                  </a:schemeClr>
                </a:solidFill>
              </a:rPr>
              <a:t>Aegyptii Israelitas confoderunt, ut eos iterum caperent.</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11816" cy="5517232"/>
          </a:xfrm>
          <a:prstGeom prst="rect">
            <a:avLst/>
          </a:prstGeom>
        </p:spPr>
      </p:pic>
      <p:sp>
        <p:nvSpPr>
          <p:cNvPr id="4" name="TextBox 3"/>
          <p:cNvSpPr txBox="1"/>
          <p:nvPr/>
        </p:nvSpPr>
        <p:spPr>
          <a:xfrm>
            <a:off x="73274" y="550237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2800">
                <a:solidFill>
                  <a:schemeClr val="tx1">
                    <a:lumMod val="65000"/>
                    <a:lumOff val="35000"/>
                  </a:schemeClr>
                </a:solidFill>
              </a:rPr>
              <a:t>Mira res deinde facta est! Deus divisit mare Rubrum, et Israel per siccum ambulant.</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 y="-14569"/>
            <a:ext cx="9144000" cy="5315777"/>
          </a:xfrm>
          <a:prstGeom prst="rect">
            <a:avLst/>
          </a:prstGeom>
        </p:spPr>
      </p:pic>
      <p:sp>
        <p:nvSpPr>
          <p:cNvPr id="4" name="TextBox 3"/>
          <p:cNvSpPr txBox="1"/>
          <p:nvPr/>
        </p:nvSpPr>
        <p:spPr>
          <a:xfrm>
            <a:off x="114518" y="545984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2800">
                <a:solidFill>
                  <a:schemeClr val="tx1">
                    <a:lumMod val="65000"/>
                    <a:lumOff val="35000"/>
                  </a:schemeClr>
                </a:solidFill>
              </a:rPr>
              <a:t>Milites Aegyptii eos corruerunt, et iterum mare reversum est, omnes milites Aegyptii inundaverunt in mare. Nemo ex iis superfuit.</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05"/>
            <a:ext cx="9252520" cy="5402321"/>
          </a:xfrm>
          <a:prstGeom prst="rect">
            <a:avLst/>
          </a:prstGeom>
        </p:spPr>
      </p:pic>
      <p:sp>
        <p:nvSpPr>
          <p:cNvPr id="5" name="TextBox 4"/>
          <p:cNvSpPr txBox="1"/>
          <p:nvPr/>
        </p:nvSpPr>
        <p:spPr>
          <a:xfrm>
            <a:off x="90389" y="5477544"/>
            <a:ext cx="8963222" cy="1384995"/>
          </a:xfrm>
          <a:prstGeom prst="rect">
            <a:avLst/>
          </a:prstGeom>
          <a:noFill/>
        </p:spPr>
        <p:txBody>
          <a:bodyPr wrap="square" rtlCol="0">
            <a:spAutoFit/>
          </a:bodyPr>
          <a:lstStyle/>
          <a:p>
            <a:r xmlns:a="http://schemas.openxmlformats.org/drawingml/2006/main">
              <a:rPr lang="la" altLang="ko-KR" sz="2800">
                <a:solidFill>
                  <a:schemeClr val="tx1">
                    <a:lumMod val="65000"/>
                    <a:lumOff val="35000"/>
                  </a:schemeClr>
                </a:solidFill>
              </a:rPr>
              <a:t>Quod cum audisset pharao, pertimuit eum Moyses et fugit de palatio Aegypti et abiit in desertum Madian.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2800">
                <a:solidFill>
                  <a:schemeClr val="tx1">
                    <a:lumMod val="65000"/>
                    <a:lumOff val="35000"/>
                  </a:schemeClr>
                </a:solidFill>
              </a:rPr>
              <a:t>Gratias agimus Deo propter nos salvos nos! Omnes Israelitae cum magna laetitia cantabant carmina laeta.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4000">
                <a:solidFill>
                  <a:srgbClr val="FF0000"/>
                </a:solidFill>
              </a:rPr>
              <a:t>Hodierna lectio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18196" y="6856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3600">
                <a:solidFill>
                  <a:schemeClr val="tx1">
                    <a:lumMod val="65000"/>
                    <a:lumOff val="35000"/>
                  </a:schemeClr>
                </a:solidFill>
              </a:rPr>
              <a:t>Deus Israelitas e situ perdito servavit.</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la" altLang="ko-KR" sz="3600">
                <a:solidFill>
                  <a:schemeClr val="tx1">
                    <a:lumMod val="65000"/>
                    <a:lumOff val="35000"/>
                  </a:schemeClr>
                </a:solidFill>
              </a:rPr>
              <a:t>Situs eram et mori pro peccato, sed Deus misit me ut salvaret me!</a:t>
            </a:r>
          </a:p>
          <a:p>
            <a:pPr xmlns:a="http://schemas.openxmlformats.org/drawingml/2006/main" algn="ctr"/>
            <a:r xmlns:a="http://schemas.openxmlformats.org/drawingml/2006/main">
              <a:rPr lang="la" altLang="ko-KR" sz="3600">
                <a:solidFill>
                  <a:schemeClr val="tx1">
                    <a:lumMod val="65000"/>
                    <a:lumOff val="35000"/>
                  </a:schemeClr>
                </a:solidFill>
              </a:rPr>
              <a:t>Deus me liberavit a morte aeterna!</a:t>
            </a:r>
          </a:p>
          <a:p>
            <a:pPr xmlns:a="http://schemas.openxmlformats.org/drawingml/2006/main" algn="ctr"/>
            <a:r xmlns:a="http://schemas.openxmlformats.org/drawingml/2006/main">
              <a:rPr lang="la" altLang="ko-KR" sz="3600">
                <a:solidFill>
                  <a:schemeClr val="tx1">
                    <a:lumMod val="65000"/>
                    <a:lumOff val="35000"/>
                  </a:schemeClr>
                </a:solidFill>
              </a:rPr>
              <a:t>O Pater Deus, gratias tibi tantas!</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3200"/>
              <a:t>Deus est?</a:t>
            </a:r>
            <a:r xmlns:a="http://schemas.openxmlformats.org/drawingml/2006/main">
              <a:rPr lang="l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3600">
                <a:solidFill>
                  <a:srgbClr val="C00000"/>
                </a:solidFill>
              </a:rPr>
              <a:t>Deus.</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3600">
                <a:solidFill>
                  <a:schemeClr val="tx1">
                    <a:lumMod val="65000"/>
                    <a:lumOff val="35000"/>
                  </a:schemeClr>
                </a:solidFill>
              </a:rPr>
              <a:t>Deus noster, qui miro modo salvat populum suum.</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4000">
                <a:solidFill>
                  <a:srgbClr val="FF0000"/>
                </a:solidFill>
              </a:rPr>
              <a:t>Hodie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4507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3600">
                <a:solidFill>
                  <a:schemeClr val="tx1">
                    <a:lumMod val="65000"/>
                    <a:lumOff val="35000"/>
                  </a:schemeClr>
                </a:solidFill>
              </a:rPr>
              <a:t>Quomodo Israelitae trans mare Rubrum transierunt?</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en-US" sz="2800">
                <a:solidFill>
                  <a:schemeClr val="tx1">
                    <a:lumMod val="65000"/>
                    <a:lumOff val="35000"/>
                  </a:schemeClr>
                </a:solidFill>
              </a:rPr>
              <a:t>magnam </a:t>
            </a:r>
            <a:r xmlns:a="http://schemas.openxmlformats.org/drawingml/2006/main">
              <a:rPr lang="la" altLang="ko-KR" sz="2800">
                <a:solidFill>
                  <a:schemeClr val="tx1">
                    <a:lumMod val="65000"/>
                    <a:lumOff val="35000"/>
                  </a:schemeClr>
                </a:solidFill>
              </a:rPr>
              <a:t>illis navem misit.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en-US" sz="2800">
                <a:solidFill>
                  <a:schemeClr val="tx1">
                    <a:lumMod val="65000"/>
                    <a:lumOff val="35000"/>
                  </a:schemeClr>
                </a:solidFill>
              </a:rPr>
              <a:t>Deus </a:t>
            </a:r>
            <a:r xmlns:a="http://schemas.openxmlformats.org/drawingml/2006/main">
              <a:rPr lang="la" altLang="ko-KR" sz="2800">
                <a:solidFill>
                  <a:schemeClr val="tx1">
                    <a:lumMod val="65000"/>
                    <a:lumOff val="35000"/>
                  </a:schemeClr>
                </a:solidFill>
              </a:rPr>
              <a:t>ambulet super aquam maris.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en-US" sz="2800">
                <a:solidFill>
                  <a:schemeClr val="tx1">
                    <a:lumMod val="65000"/>
                    <a:lumOff val="35000"/>
                  </a:schemeClr>
                </a:solidFill>
              </a:rPr>
              <a:t>Deus </a:t>
            </a:r>
            <a:r xmlns:a="http://schemas.openxmlformats.org/drawingml/2006/main">
              <a:rPr lang="la" altLang="ko-KR" sz="2800">
                <a:solidFill>
                  <a:schemeClr val="tx1">
                    <a:lumMod val="65000"/>
                    <a:lumOff val="35000"/>
                  </a:schemeClr>
                </a:solidFill>
              </a:rPr>
              <a:t>divisit mare Rubrum et ambulent</a:t>
            </a:r>
          </a:p>
          <a:p>
            <a:r xmlns:a="http://schemas.openxmlformats.org/drawingml/2006/main">
              <a:rPr lang="la" altLang="ko-KR" sz="2800">
                <a:solidFill>
                  <a:schemeClr val="tx1">
                    <a:lumMod val="65000"/>
                    <a:lumOff val="35000"/>
                  </a:schemeClr>
                </a:solidFill>
              </a:rPr>
              <a:t>aridam terram.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30044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en-US" sz="2800">
                <a:solidFill>
                  <a:schemeClr val="tx1">
                    <a:lumMod val="65000"/>
                    <a:lumOff val="35000"/>
                  </a:schemeClr>
                </a:solidFill>
              </a:rPr>
              <a:t>Deus </a:t>
            </a:r>
            <a:r xmlns:a="http://schemas.openxmlformats.org/drawingml/2006/main">
              <a:rPr lang="la" altLang="ko-KR" sz="2800">
                <a:solidFill>
                  <a:schemeClr val="tx1">
                    <a:lumMod val="65000"/>
                    <a:lumOff val="35000"/>
                  </a:schemeClr>
                </a:solidFill>
              </a:rPr>
              <a:t>volet super mare.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5471"/>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en-US" sz="2800">
                <a:solidFill>
                  <a:srgbClr val="FF0000"/>
                </a:solidFill>
              </a:rPr>
              <a:t>Deus </a:t>
            </a:r>
            <a:r xmlns:a="http://schemas.openxmlformats.org/drawingml/2006/main">
              <a:rPr lang="la" altLang="ko-KR" sz="2800">
                <a:solidFill>
                  <a:srgbClr val="FF0000"/>
                </a:solidFill>
              </a:rPr>
              <a:t>divisit mare Rubrum et ambulent</a:t>
            </a:r>
          </a:p>
          <a:p>
            <a:r xmlns:a="http://schemas.openxmlformats.org/drawingml/2006/main">
              <a:rPr lang="la" altLang="ko-KR" sz="2800">
                <a:solidFill>
                  <a:srgbClr val="FF0000"/>
                </a:solidFill>
              </a:rPr>
              <a:t>aridam terram.</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4000">
                <a:solidFill>
                  <a:srgbClr val="FF0000"/>
                </a:solidFill>
              </a:rPr>
              <a:t>Verbum hodie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3600">
                <a:solidFill>
                  <a:schemeClr val="tx1">
                    <a:lumMod val="65000"/>
                    <a:lumOff val="35000"/>
                  </a:schemeClr>
                </a:solidFill>
              </a:rPr>
              <a:t>Extenditque Moyses manum super mare: et tota nocte illa reduxit mare in vento orientali vehementi: et vertit illud in siccum. divisae sunt aquae;</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a" altLang="ko-KR" sz="2800">
                <a:solidFill>
                  <a:schemeClr val="tx1">
                    <a:lumMod val="65000"/>
                    <a:lumOff val="35000"/>
                  </a:schemeClr>
                </a:solidFill>
              </a:rPr>
              <a:t>Exodus</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14:</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3365213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b="1">
                <a:solidFill>
                  <a:schemeClr val="tx1">
                    <a:lumMod val="50000"/>
                    <a:lumOff val="50000"/>
                  </a:schemeClr>
                </a:solidFill>
              </a:rPr>
              <a:t>Verbum Dei 20 No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3600"/>
              <a:t>Deus qui deposuit escam</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617"/>
            <a:ext cx="5364088" cy="3792407"/>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4000">
                <a:solidFill>
                  <a:srgbClr val="FF0000"/>
                </a:solidFill>
              </a:rPr>
              <a:t>Verbum hodie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58763"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3600">
                <a:solidFill>
                  <a:schemeClr val="bg1">
                    <a:lumMod val="50000"/>
                  </a:schemeClr>
                </a:solidFill>
              </a:rPr>
              <a:t>audivi murmurationem filiorum Israhel dic eis ad vesperum comedes panem et mane saturaberis pane et scies quia ego sum Dominus Deus tuus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a" altLang="ko-KR" sz="2800">
                <a:solidFill>
                  <a:schemeClr val="tx1">
                    <a:lumMod val="65000"/>
                    <a:lumOff val="35000"/>
                  </a:schemeClr>
                </a:solidFill>
              </a:rPr>
              <a:t>Exodus</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2800">
                <a:solidFill>
                  <a:schemeClr val="tx1">
                    <a:lumMod val="65000"/>
                    <a:lumOff val="35000"/>
                  </a:schemeClr>
                </a:solidFill>
              </a:rPr>
              <a:t>filii autem Israel non inveniebant cibos in deserto. Tunc murmuraverunt contra Moysen et Deum.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62" y="12941"/>
            <a:ext cx="8294675" cy="5864332"/>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2800">
                <a:solidFill>
                  <a:schemeClr val="tx1">
                    <a:lumMod val="65000"/>
                    <a:lumOff val="35000"/>
                  </a:schemeClr>
                </a:solidFill>
              </a:rPr>
              <a:t>Dixit autem Dominus ad Moysen. "Ego dimittam vobis cibum de caelo."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0" y="0"/>
            <a:ext cx="8312978" cy="5877272"/>
          </a:xfrm>
          <a:prstGeom prst="rect">
            <a:avLst/>
          </a:prstGeom>
        </p:spPr>
      </p:pic>
    </p:spTree>
    <p:extLst>
      <p:ext uri="{BB962C8B-B14F-4D97-AF65-F5344CB8AC3E}">
        <p14:creationId xmlns:p14="http://schemas.microsoft.com/office/powerpoint/2010/main" val="303008548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2800">
                <a:solidFill>
                  <a:schemeClr val="tx1">
                    <a:lumMod val="65000"/>
                    <a:lumOff val="35000"/>
                  </a:schemeClr>
                </a:solidFill>
              </a:rPr>
              <a:t>Mane, sicut gelu tenues in area deserti apparuit.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44000" cy="5696744"/>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p>
            <a:r xmlns:a="http://schemas.openxmlformats.org/drawingml/2006/main">
              <a:rPr lang="la" altLang="ko-KR" sz="2800">
                <a:solidFill>
                  <a:schemeClr val="tx1">
                    <a:lumMod val="65000"/>
                    <a:lumOff val="35000"/>
                  </a:schemeClr>
                </a:solidFill>
              </a:rPr>
              <a:t>Vixit Moyses pastor quadraginta annis et in fine factus est annorum LXXX.</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92" y="-11699"/>
            <a:ext cx="8335008" cy="5892480"/>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301208"/>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2800">
                <a:solidFill>
                  <a:schemeClr val="tx1">
                    <a:lumMod val="65000"/>
                    <a:lumOff val="35000"/>
                  </a:schemeClr>
                </a:solidFill>
              </a:rPr>
              <a:t>Vespere autem facto venit super eos coturnix et procidit et operuit castra. Congregaverunt eas, et coxerunt et comederunt eos. ne in eremo esurirent.</a:t>
            </a:r>
            <a:endParaRPr xmlns:a="http://schemas.openxmlformats.org/drawingml/2006/main" lang="ko-KR" altLang="en-US" sz="2800">
              <a:solidFill>
                <a:schemeClr val="tx1">
                  <a:lumMod val="65000"/>
                  <a:lumOff val="35000"/>
                </a:schemeClr>
              </a:solidFill>
            </a:endParaRPr>
          </a:p>
        </p:txBody>
      </p:sp>
      <p:pic>
        <p:nvPicPr>
          <p:cNvPr id="2054" name="Picture 6" descr="http://thumbs.dreamstime.com/z/many-birds-flying-sky-silhouettes-pigeons-motion-blur-isolated-white-36555473.jpg"/>
          <p:cNvPicPr>
            <a:picLocks noChangeAspect="1" noChangeArrowheads="1"/>
          </p:cNvPicPr>
          <p:nvPr/>
        </p:nvPicPr>
        <p:blipFill>
          <a:blip r:embed="rId2">
            <a:extLst>
              <a:ext uri="{28A0092B-C50C-407E-A947-70E740481C1C}">
                <a14:useLocalDpi xmlns:a14="http://schemas.microsoft.com/office/drawing/2010/main" val="0"/>
              </a:ext>
            </a:extLst>
          </a:blip>
          <a:srcRect b="9874"/>
          <a:stretch>
            <a:fillRect/>
          </a:stretch>
        </p:blipFill>
        <p:spPr bwMode="auto">
          <a:xfrm>
            <a:off x="0" y="1"/>
            <a:ext cx="9144000" cy="494116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rcRect t="30137"/>
          <a:stretch>
            <a:fillRect/>
          </a:stretch>
        </p:blipFill>
        <p:spPr>
          <a:xfrm>
            <a:off x="3707904" y="2470585"/>
            <a:ext cx="5323754" cy="2629555"/>
          </a:xfrm>
          <a:prstGeom prst="rect">
            <a:avLst/>
          </a:prstGeom>
        </p:spPr>
      </p:pic>
    </p:spTree>
    <p:extLst>
      <p:ext uri="{BB962C8B-B14F-4D97-AF65-F5344CB8AC3E}">
        <p14:creationId xmlns:p14="http://schemas.microsoft.com/office/powerpoint/2010/main" val="160805030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05264"/>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2600">
                <a:solidFill>
                  <a:schemeClr val="tx1">
                    <a:lumMod val="65000"/>
                    <a:lumOff val="35000"/>
                  </a:schemeClr>
                </a:solidFill>
              </a:rPr>
              <a:t>"Gratias tibi, Deus!" Moyses et Israelitae obstipuerunt omnipotentiam Dei.</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74" y="0"/>
            <a:ext cx="8083959" cy="5715000"/>
          </a:xfrm>
          <a:prstGeom prst="rect">
            <a:avLst/>
          </a:prstGeom>
        </p:spPr>
      </p:pic>
    </p:spTree>
    <p:extLst>
      <p:ext uri="{BB962C8B-B14F-4D97-AF65-F5344CB8AC3E}">
        <p14:creationId xmlns:p14="http://schemas.microsoft.com/office/powerpoint/2010/main" val="126941731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4000">
                <a:solidFill>
                  <a:srgbClr val="FF0000"/>
                </a:solidFill>
              </a:rPr>
              <a:t>Hodierna lectio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312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330890"/>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3600">
                <a:solidFill>
                  <a:schemeClr val="tx1">
                    <a:lumMod val="65000"/>
                    <a:lumOff val="35000"/>
                  </a:schemeClr>
                </a:solidFill>
              </a:rPr>
              <a:t>Deus populo suo miris modis cotidie cibum et omnipotentiam suam etiam in eremo praebuit, ubi nullum invenire potuerunt.</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la" altLang="ko-KR" sz="3600">
                <a:solidFill>
                  <a:schemeClr val="tx1">
                    <a:lumMod val="65000"/>
                    <a:lumOff val="35000"/>
                  </a:schemeClr>
                </a:solidFill>
              </a:rPr>
              <a:t>Credimus Deum miro modo fideliter providere nostris necessitatibus.</a:t>
            </a:r>
          </a:p>
        </p:txBody>
      </p:sp>
    </p:spTree>
    <p:extLst>
      <p:ext uri="{BB962C8B-B14F-4D97-AF65-F5344CB8AC3E}">
        <p14:creationId xmlns:p14="http://schemas.microsoft.com/office/powerpoint/2010/main" val="348530847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3268" y="206953"/>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3200"/>
              <a:t>Deus est?</a:t>
            </a:r>
            <a:r xmlns:a="http://schemas.openxmlformats.org/drawingml/2006/main">
              <a:rPr lang="l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3600">
                <a:solidFill>
                  <a:srgbClr val="C00000"/>
                </a:solidFill>
              </a:rPr>
              <a:t>Deus..</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3600">
                <a:solidFill>
                  <a:schemeClr val="tx1">
                    <a:lumMod val="65000"/>
                    <a:lumOff val="35000"/>
                  </a:schemeClr>
                </a:solidFill>
              </a:rPr>
              <a:t>Mirus est Deus qui necessitates nostras praevenit et miris modis ea praebet.</a:t>
            </a:r>
          </a:p>
          <a:p>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4000">
                <a:solidFill>
                  <a:srgbClr val="FF0000"/>
                </a:solidFill>
              </a:rPr>
              <a:t>Hodie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79495" y="6146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194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3600">
                <a:solidFill>
                  <a:schemeClr val="tx1">
                    <a:lumMod val="65000"/>
                    <a:lumOff val="35000"/>
                  </a:schemeClr>
                </a:solidFill>
              </a:rPr>
              <a:t>Quid providit Deus populo famelico suo?</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en-US" sz="2800">
                <a:solidFill>
                  <a:schemeClr val="tx1">
                    <a:lumMod val="65000"/>
                    <a:lumOff val="35000"/>
                  </a:schemeClr>
                </a:solidFill>
              </a:rPr>
              <a:t>Manna </a:t>
            </a:r>
            <a:r xmlns:a="http://schemas.openxmlformats.org/drawingml/2006/main">
              <a:rPr lang="la" altLang="ko-KR" sz="2800">
                <a:solidFill>
                  <a:schemeClr val="tx1">
                    <a:lumMod val="65000"/>
                    <a:lumOff val="35000"/>
                  </a:schemeClr>
                </a:solidFill>
              </a:rPr>
              <a:t>et Coturnix</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en-US" sz="2800">
                <a:solidFill>
                  <a:schemeClr val="tx1">
                    <a:lumMod val="65000"/>
                    <a:lumOff val="35000"/>
                  </a:schemeClr>
                </a:solidFill>
              </a:rPr>
              <a:t>panis </a:t>
            </a:r>
            <a:r xmlns:a="http://schemas.openxmlformats.org/drawingml/2006/main">
              <a:rPr lang="la" altLang="ko-KR" sz="2800">
                <a:solidFill>
                  <a:schemeClr val="tx1">
                    <a:lumMod val="65000"/>
                    <a:lumOff val="35000"/>
                  </a:schemeClr>
                </a:solidFill>
              </a:rPr>
              <a:t>et lac</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en-US" sz="2800">
                <a:solidFill>
                  <a:schemeClr val="tx1">
                    <a:lumMod val="65000"/>
                    <a:lumOff val="35000"/>
                  </a:schemeClr>
                </a:solidFill>
              </a:rPr>
              <a:t>cibus </a:t>
            </a:r>
            <a:r xmlns:a="http://schemas.openxmlformats.org/drawingml/2006/main">
              <a:rPr lang="la" altLang="ko-KR" sz="2800">
                <a:solidFill>
                  <a:schemeClr val="tx1">
                    <a:lumMod val="65000"/>
                    <a:lumOff val="35000"/>
                  </a:schemeClr>
                </a:solidFill>
              </a:rPr>
              <a:t>et aqua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en-US" sz="2800">
                <a:solidFill>
                  <a:schemeClr val="tx1">
                    <a:lumMod val="65000"/>
                    <a:lumOff val="35000"/>
                  </a:schemeClr>
                </a:solidFill>
              </a:rPr>
              <a:t>Rice </a:t>
            </a:r>
            <a:r xmlns:a="http://schemas.openxmlformats.org/drawingml/2006/main">
              <a:rPr lang="la" altLang="ko-KR" sz="2800">
                <a:solidFill>
                  <a:schemeClr val="tx1">
                    <a:lumMod val="65000"/>
                    <a:lumOff val="35000"/>
                  </a:schemeClr>
                </a:solidFill>
              </a:rPr>
              <a:t>et Soup</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en-US" sz="2800">
                <a:solidFill>
                  <a:srgbClr val="FF0000"/>
                </a:solidFill>
              </a:rPr>
              <a:t>Manna </a:t>
            </a:r>
            <a:r xmlns:a="http://schemas.openxmlformats.org/drawingml/2006/main">
              <a:rPr lang="la" altLang="ko-KR" sz="2800">
                <a:solidFill>
                  <a:srgbClr val="FF0000"/>
                </a:solidFill>
              </a:rPr>
              <a:t>et Coturnix</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4000">
                <a:solidFill>
                  <a:srgbClr val="FF0000"/>
                </a:solidFill>
              </a:rPr>
              <a:t>Verbum hodie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3600">
                <a:solidFill>
                  <a:schemeClr val="bg1">
                    <a:lumMod val="50000"/>
                  </a:schemeClr>
                </a:solidFill>
              </a:rPr>
              <a:t>audivi murmurationem filiorum Israhel dic eis ad vesperum comedes panem et mane saturaberis pane et scies quia ego sum Dominus Deus tuus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a" altLang="ko-KR" sz="2800">
                <a:solidFill>
                  <a:schemeClr val="tx1">
                    <a:lumMod val="65000"/>
                    <a:lumOff val="35000"/>
                  </a:schemeClr>
                </a:solidFill>
              </a:rPr>
              <a:t>Exodus</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32707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p>
            <a:r xmlns:a="http://schemas.openxmlformats.org/drawingml/2006/main">
              <a:rPr lang="la" altLang="ko-KR" b="1">
                <a:solidFill>
                  <a:schemeClr val="tx1">
                    <a:lumMod val="50000"/>
                    <a:lumOff val="50000"/>
                  </a:schemeClr>
                </a:solidFill>
              </a:rPr>
              <a:t>Nec.</a:t>
            </a:r>
            <a:r xmlns:a="http://schemas.openxmlformats.org/drawingml/2006/main">
              <a:rPr lang="la" altLang="en-US" b="1">
                <a:solidFill>
                  <a:schemeClr val="tx1">
                    <a:lumMod val="50000"/>
                    <a:lumOff val="50000"/>
                  </a:schemeClr>
                </a:solidFill>
              </a:rPr>
              <a:t> </a:t>
            </a:r>
            <a:r xmlns:a="http://schemas.openxmlformats.org/drawingml/2006/main">
              <a:rPr lang="la" altLang="ko-KR" b="1">
                <a:solidFill>
                  <a:schemeClr val="tx1">
                    <a:lumMod val="50000"/>
                    <a:lumOff val="50000"/>
                  </a:schemeClr>
                </a:solidFill>
              </a:rPr>
              <a:t>21 Verbum Dei</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4176464" cy="1323439"/>
          </a:xfrm>
          <a:prstGeom prst="rect">
            <a:avLst/>
          </a:prstGeom>
          <a:noFill/>
        </p:spPr>
        <p:txBody>
          <a:bodyPr wrap="square" rtlCol="0">
            <a:spAutoFit/>
          </a:bodyPr>
          <a:lstStyle/>
          <a:p>
            <a:pPr xmlns:a="http://schemas.openxmlformats.org/drawingml/2006/main" algn="ctr"/>
            <a:r xmlns:a="http://schemas.openxmlformats.org/drawingml/2006/main">
              <a:rPr lang="la" altLang="ko-KR" sz="4000"/>
              <a:t>Praecepta decalogi</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1982740"/>
            <a:ext cx="4929496" cy="3606522"/>
          </a:xfrm>
          <a:prstGeom prst="rect">
            <a:avLst/>
          </a:prstGeom>
        </p:spPr>
      </p:pic>
    </p:spTree>
    <p:extLst>
      <p:ext uri="{BB962C8B-B14F-4D97-AF65-F5344CB8AC3E}">
        <p14:creationId xmlns:p14="http://schemas.microsoft.com/office/powerpoint/2010/main" val="2335076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la" altLang="ko-KR" sz="4000">
                <a:solidFill>
                  <a:srgbClr val="FF0000"/>
                </a:solidFill>
              </a:rPr>
              <a:t>Verbum hodie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la" altLang="ko-KR" sz="3600">
                <a:solidFill>
                  <a:schemeClr val="tx1">
                    <a:lumMod val="65000"/>
                    <a:lumOff val="35000"/>
                  </a:schemeClr>
                </a:solidFill>
              </a:rPr>
              <a:t>fuitque ibi cum Domino quadraginta dies et quadraginta noctes panem non comedit</a:t>
            </a:r>
          </a:p>
          <a:p>
            <a:r xmlns:a="http://schemas.openxmlformats.org/drawingml/2006/main">
              <a:rPr lang="la" altLang="ko-KR" sz="3600">
                <a:solidFill>
                  <a:schemeClr val="tx1">
                    <a:lumMod val="65000"/>
                    <a:lumOff val="35000"/>
                  </a:schemeClr>
                </a:solidFill>
              </a:rPr>
              <a:t>panem vel aquam bibere. Et scripsit in tabulis verba fœderis decem.</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la" altLang="ko-KR" sz="2800">
                <a:solidFill>
                  <a:schemeClr val="tx1">
                    <a:lumMod val="65000"/>
                    <a:lumOff val="35000"/>
                  </a:schemeClr>
                </a:solidFill>
              </a:rPr>
              <a:t>Exodus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70320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5445224"/>
            <a:ext cx="8963222" cy="1384995"/>
          </a:xfrm>
          <a:prstGeom prst="rect">
            <a:avLst/>
          </a:prstGeom>
          <a:noFill/>
        </p:spPr>
        <p:txBody>
          <a:bodyPr wrap="square" rtlCol="0">
            <a:spAutoFit/>
          </a:bodyPr>
          <a:lstStyle/>
          <a:p>
            <a:r xmlns:a="http://schemas.openxmlformats.org/drawingml/2006/main">
              <a:rPr lang="la" altLang="ko-KR" sz="2800">
                <a:solidFill>
                  <a:schemeClr val="tx1">
                    <a:lumMod val="65000"/>
                    <a:lumOff val="35000"/>
                  </a:schemeClr>
                </a:solidFill>
              </a:rPr>
              <a:t>Populus Israelitarum pervenit ad montem Horeb (in monte Sinai). Plena est gloria Domini Dei super montem Sinai (Mons Horeb).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3999" cy="5445225"/>
          </a:xfrm>
          <a:prstGeom prst="rect">
            <a:avLst/>
          </a:prstGeom>
        </p:spPr>
      </p:pic>
    </p:spTree>
    <p:extLst>
      <p:ext uri="{BB962C8B-B14F-4D97-AF65-F5344CB8AC3E}">
        <p14:creationId xmlns:p14="http://schemas.microsoft.com/office/powerpoint/2010/main" val="28690761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33" y="6995"/>
            <a:ext cx="8183932" cy="5798269"/>
          </a:xfrm>
          <a:prstGeom prst="rect">
            <a:avLst/>
          </a:prstGeom>
        </p:spPr>
      </p:pic>
      <p:sp>
        <p:nvSpPr>
          <p:cNvPr id="5" name="TextBox 4"/>
          <p:cNvSpPr txBox="1"/>
          <p:nvPr/>
        </p:nvSpPr>
        <p:spPr>
          <a:xfrm>
            <a:off x="73274" y="5787261"/>
            <a:ext cx="8963222" cy="954107"/>
          </a:xfrm>
          <a:prstGeom prst="rect">
            <a:avLst/>
          </a:prstGeom>
          <a:noFill/>
        </p:spPr>
        <p:txBody>
          <a:bodyPr wrap="square" rtlCol="0">
            <a:spAutoFit/>
          </a:bodyPr>
          <a:lstStyle/>
          <a:p>
            <a:r xmlns:a="http://schemas.openxmlformats.org/drawingml/2006/main">
              <a:rPr lang="la" altLang="ko-KR" sz="2800">
                <a:solidFill>
                  <a:schemeClr val="tx1">
                    <a:lumMod val="65000"/>
                    <a:lumOff val="35000"/>
                  </a:schemeClr>
                </a:solidFill>
              </a:rPr>
              <a:t>Dixit Deus ad Moysen : Ascende ad me in montem. Moyses ascendit in montem Dei.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92132518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598" y="5517232"/>
            <a:ext cx="9054634" cy="1384995"/>
          </a:xfrm>
          <a:prstGeom prst="rect">
            <a:avLst/>
          </a:prstGeom>
          <a:noFill/>
        </p:spPr>
        <p:txBody>
          <a:bodyPr wrap="square" rtlCol="0">
            <a:spAutoFit/>
          </a:bodyPr>
          <a:lstStyle/>
          <a:p>
            <a:r xmlns:a="http://schemas.openxmlformats.org/drawingml/2006/main">
              <a:rPr lang="la" altLang="ko-KR" sz="2800">
                <a:solidFill>
                  <a:schemeClr val="tx1">
                    <a:lumMod val="65000"/>
                    <a:lumOff val="35000"/>
                  </a:schemeClr>
                </a:solidFill>
              </a:rPr>
              <a:t>Una die vocavit ad eum Deus rubi et dixit ei. "Ego mitto te ad Pharaonem, ut salvet populum meum filios Israel de Aegypto".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12"/>
            <a:ext cx="9144000" cy="5545944"/>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6021288"/>
            <a:ext cx="9054634" cy="523220"/>
          </a:xfrm>
          <a:prstGeom prst="rect">
            <a:avLst/>
          </a:prstGeom>
          <a:noFill/>
        </p:spPr>
        <p:txBody>
          <a:bodyPr wrap="square" rtlCol="0">
            <a:spAutoFit/>
          </a:bodyPr>
          <a:lstStyle/>
          <a:p>
            <a:r xmlns:a="http://schemas.openxmlformats.org/drawingml/2006/main">
              <a:rPr lang="la" altLang="ko-KR" sz="2800">
                <a:solidFill>
                  <a:schemeClr val="tx1">
                    <a:lumMod val="65000"/>
                    <a:lumOff val="35000"/>
                  </a:schemeClr>
                </a:solidFill>
              </a:rPr>
              <a:t>Dominus Deus occurrit in monte Horeb.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43" y="-11699"/>
            <a:ext cx="8316906" cy="5892480"/>
          </a:xfrm>
          <a:prstGeom prst="rect">
            <a:avLst/>
          </a:prstGeom>
        </p:spPr>
      </p:pic>
    </p:spTree>
    <p:extLst>
      <p:ext uri="{BB962C8B-B14F-4D97-AF65-F5344CB8AC3E}">
        <p14:creationId xmlns:p14="http://schemas.microsoft.com/office/powerpoint/2010/main" val="125769555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5473005"/>
            <a:ext cx="9054634" cy="1384995"/>
          </a:xfrm>
          <a:prstGeom prst="rect">
            <a:avLst/>
          </a:prstGeom>
          <a:noFill/>
        </p:spPr>
        <p:txBody>
          <a:bodyPr wrap="square" rtlCol="0">
            <a:spAutoFit/>
          </a:bodyPr>
          <a:lstStyle/>
          <a:p>
            <a:r xmlns:a="http://schemas.openxmlformats.org/drawingml/2006/main">
              <a:rPr lang="la" altLang="ko-KR" sz="2800">
                <a:solidFill>
                  <a:schemeClr val="tx1">
                    <a:lumMod val="65000"/>
                    <a:lumOff val="35000"/>
                  </a:schemeClr>
                </a:solidFill>
              </a:rPr>
              <a:t>Deus Moysi tabulas lapideas dedit. Deus scripsit filiis Israel ut custodirent mandata et praecepta de ea.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8712"/>
            <a:ext cx="8352928" cy="5041888"/>
          </a:xfrm>
          <a:prstGeom prst="rect">
            <a:avLst/>
          </a:prstGeom>
        </p:spPr>
      </p:pic>
    </p:spTree>
    <p:extLst>
      <p:ext uri="{BB962C8B-B14F-4D97-AF65-F5344CB8AC3E}">
        <p14:creationId xmlns:p14="http://schemas.microsoft.com/office/powerpoint/2010/main" val="118226066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5338"/>
            <a:ext cx="9054634" cy="1292662"/>
          </a:xfrm>
          <a:prstGeom prst="rect">
            <a:avLst/>
          </a:prstGeom>
          <a:noFill/>
        </p:spPr>
        <p:txBody>
          <a:bodyPr wrap="square" rtlCol="0">
            <a:spAutoFit/>
          </a:bodyPr>
          <a:lstStyle/>
          <a:p>
            <a:r xmlns:a="http://schemas.openxmlformats.org/drawingml/2006/main">
              <a:rPr lang="la" altLang="ko-KR" sz="2600">
                <a:solidFill>
                  <a:schemeClr val="tx1">
                    <a:lumMod val="65000"/>
                    <a:lumOff val="35000"/>
                  </a:schemeClr>
                </a:solidFill>
              </a:rPr>
              <a:t>"Gratias tibi, Domine, pro te dare nobis leges."</a:t>
            </a:r>
          </a:p>
          <a:p>
            <a:r xmlns:a="http://schemas.openxmlformats.org/drawingml/2006/main">
              <a:rPr lang="la" altLang="ko-KR" sz="2600">
                <a:solidFill>
                  <a:schemeClr val="tx1">
                    <a:lumMod val="65000"/>
                    <a:lumOff val="35000"/>
                  </a:schemeClr>
                </a:solidFill>
              </a:rPr>
              <a:t>Moyses cogitavit: “Decem praecepta ista tradam et docebo”.</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699"/>
            <a:ext cx="9127908" cy="5344517"/>
          </a:xfrm>
          <a:prstGeom prst="rect">
            <a:avLst/>
          </a:prstGeom>
        </p:spPr>
      </p:pic>
    </p:spTree>
    <p:extLst>
      <p:ext uri="{BB962C8B-B14F-4D97-AF65-F5344CB8AC3E}">
        <p14:creationId xmlns:p14="http://schemas.microsoft.com/office/powerpoint/2010/main" val="8220049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la" altLang="ko-KR" sz="4000">
                <a:solidFill>
                  <a:srgbClr val="FF0000"/>
                </a:solidFill>
              </a:rPr>
              <a:t>Hodierna lectio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24611"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332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52238" y="1788542"/>
            <a:ext cx="8208912" cy="3539430"/>
          </a:xfrm>
          <a:prstGeom prst="rect">
            <a:avLst/>
          </a:prstGeom>
          <a:noFill/>
        </p:spPr>
        <p:txBody>
          <a:bodyPr wrap="square" rtlCol="0">
            <a:spAutoFit/>
          </a:bodyPr>
          <a:lstStyle/>
          <a:p>
            <a:pPr xmlns:a="http://schemas.openxmlformats.org/drawingml/2006/main" algn="ctr"/>
            <a:r xmlns:a="http://schemas.openxmlformats.org/drawingml/2006/main">
              <a:rPr lang="la" altLang="ko-KR" sz="3200">
                <a:solidFill>
                  <a:schemeClr val="tx1">
                    <a:lumMod val="65000"/>
                    <a:lumOff val="35000"/>
                  </a:schemeClr>
                </a:solidFill>
              </a:rPr>
              <a:t>Decem praecepta sunt praecepta pretiosa, quae Deus pro vita nostra dedit.</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la" altLang="ko-KR" sz="3200">
                <a:solidFill>
                  <a:schemeClr val="tx1">
                    <a:lumMod val="65000"/>
                    <a:lumOff val="35000"/>
                  </a:schemeClr>
                </a:solidFill>
              </a:rPr>
              <a:t>Cum leges Dei obedimus, placebit Deus vita nostra.</a:t>
            </a:r>
          </a:p>
          <a:p>
            <a:pPr algn="ctr"/>
            <a:endParaRPr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p:txBody>
      </p:sp>
    </p:spTree>
    <p:extLst>
      <p:ext uri="{BB962C8B-B14F-4D97-AF65-F5344CB8AC3E}">
        <p14:creationId xmlns:p14="http://schemas.microsoft.com/office/powerpoint/2010/main" val="137382834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la" altLang="ko-KR" sz="3200"/>
              <a:t>Deus?</a:t>
            </a:r>
            <a:r xmlns:a="http://schemas.openxmlformats.org/drawingml/2006/main">
              <a:rPr lang="l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la" altLang="ko-KR" sz="3600">
                <a:solidFill>
                  <a:srgbClr val="C00000"/>
                </a:solidFill>
              </a:rPr>
              <a:t>Deus</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862322"/>
          </a:xfrm>
          <a:prstGeom prst="rect">
            <a:avLst/>
          </a:prstGeom>
          <a:noFill/>
        </p:spPr>
        <p:txBody>
          <a:bodyPr wrap="square" rtlCol="0">
            <a:spAutoFit/>
          </a:bodyPr>
          <a:lstStyle/>
          <a:p>
            <a:r xmlns:a="http://schemas.openxmlformats.org/drawingml/2006/main">
              <a:rPr lang="la" altLang="ko-KR" sz="3600">
                <a:solidFill>
                  <a:schemeClr val="tx1">
                    <a:lumMod val="65000"/>
                    <a:lumOff val="35000"/>
                  </a:schemeClr>
                </a:solidFill>
              </a:rPr>
              <a:t>Deus nobis leges et praecepta decalogi dedit.</a:t>
            </a:r>
          </a:p>
          <a:p>
            <a:endParaRPr lang="en-US" altLang="ko-KR" sz="3600">
              <a:solidFill>
                <a:schemeClr val="tx1">
                  <a:lumMod val="65000"/>
                  <a:lumOff val="35000"/>
                </a:schemeClr>
              </a:solidFill>
            </a:endParaRPr>
          </a:p>
          <a:p>
            <a:r xmlns:a="http://schemas.openxmlformats.org/drawingml/2006/main">
              <a:rPr lang="la" altLang="ko-KR" sz="3600">
                <a:solidFill>
                  <a:schemeClr val="tx1">
                    <a:lumMod val="65000"/>
                    <a:lumOff val="35000"/>
                  </a:schemeClr>
                </a:solidFill>
              </a:rPr>
              <a:t>Deus per has leges et mandata nobis notus sit.</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13778045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la" altLang="ko-KR" sz="4000">
                <a:solidFill>
                  <a:srgbClr val="FF0000"/>
                </a:solidFill>
              </a:rPr>
              <a:t>Hodie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416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la" altLang="ko-KR" sz="3200">
                <a:solidFill>
                  <a:schemeClr val="tx1">
                    <a:lumMod val="65000"/>
                    <a:lumOff val="35000"/>
                  </a:schemeClr>
                </a:solidFill>
              </a:rPr>
              <a:t>Ubi scripsit Deus praecepta decalogi?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la" altLang="en-US" sz="2800">
                <a:solidFill>
                  <a:schemeClr val="tx1">
                    <a:lumMod val="65000"/>
                    <a:lumOff val="35000"/>
                  </a:schemeClr>
                </a:solidFill>
              </a:rPr>
              <a:t>lignum </a:t>
            </a:r>
            <a:r xmlns:a="http://schemas.openxmlformats.org/drawingml/2006/main">
              <a:rPr lang="la" altLang="ko-KR" sz="2800">
                <a:solidFill>
                  <a:schemeClr val="tx1">
                    <a:lumMod val="65000"/>
                    <a:lumOff val="35000"/>
                  </a:schemeClr>
                </a:solidFill>
              </a:rPr>
              <a:t>tabula</a:t>
            </a:r>
            <a:r xmlns:a="http://schemas.openxmlformats.org/drawingml/2006/main">
              <a:rPr lang="la" altLang="en-US" sz="2800">
                <a:solidFill>
                  <a:schemeClr val="tx1">
                    <a:lumMod val="65000"/>
                    <a:lumOff val="35000"/>
                  </a:schemeClr>
                </a:solidFill>
              </a:rPr>
              <a:t> </a:t>
            </a: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la" altLang="en-US" sz="2800">
                <a:solidFill>
                  <a:schemeClr val="tx1">
                    <a:lumMod val="65000"/>
                    <a:lumOff val="35000"/>
                  </a:schemeClr>
                </a:solidFill>
              </a:rPr>
              <a:t>Mud </a:t>
            </a:r>
            <a:r xmlns:a="http://schemas.openxmlformats.org/drawingml/2006/main">
              <a:rPr lang="la" altLang="ko-KR" sz="2800">
                <a:solidFill>
                  <a:schemeClr val="tx1">
                    <a:lumMod val="65000"/>
                    <a:lumOff val="35000"/>
                  </a:schemeClr>
                </a:solidFill>
              </a:rPr>
              <a:t>_</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tabula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la" altLang="en-US" sz="2800">
                <a:solidFill>
                  <a:schemeClr val="tx1">
                    <a:lumMod val="65000"/>
                    <a:lumOff val="35000"/>
                  </a:schemeClr>
                </a:solidFill>
              </a:rPr>
              <a:t>Paper </a:t>
            </a:r>
            <a:r xmlns:a="http://schemas.openxmlformats.org/drawingml/2006/main">
              <a:rPr lang="la" altLang="ko-KR" sz="2800">
                <a:solidFill>
                  <a:schemeClr val="tx1">
                    <a:lumMod val="65000"/>
                    <a:lumOff val="35000"/>
                  </a:schemeClr>
                </a:solidFill>
              </a:rPr>
              <a:t>_</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la" altLang="en-US" sz="2800">
                <a:solidFill>
                  <a:schemeClr val="tx1">
                    <a:lumMod val="65000"/>
                    <a:lumOff val="35000"/>
                  </a:schemeClr>
                </a:solidFill>
              </a:rPr>
              <a:t>Lapis </a:t>
            </a:r>
            <a:r xmlns:a="http://schemas.openxmlformats.org/drawingml/2006/main">
              <a:rPr lang="la" altLang="ko-KR" sz="2800">
                <a:solidFill>
                  <a:schemeClr val="tx1">
                    <a:lumMod val="65000"/>
                    <a:lumOff val="35000"/>
                  </a:schemeClr>
                </a:solidFill>
              </a:rPr>
              <a:t>tabula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p>
            <a:r xmlns:a="http://schemas.openxmlformats.org/drawingml/2006/main">
              <a:rPr lang="la" altLang="en-US" sz="2800">
                <a:solidFill>
                  <a:srgbClr val="FF0000"/>
                </a:solidFill>
              </a:rPr>
              <a:t>Lapis </a:t>
            </a:r>
            <a:r xmlns:a="http://schemas.openxmlformats.org/drawingml/2006/main">
              <a:rPr lang="la" altLang="ko-KR" sz="2800">
                <a:solidFill>
                  <a:srgbClr val="FF0000"/>
                </a:solidFill>
              </a:rPr>
              <a:t>tabula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3777942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la" altLang="ko-KR" sz="4000">
                <a:solidFill>
                  <a:srgbClr val="FF0000"/>
                </a:solidFill>
              </a:rPr>
              <a:t>Verbum hodie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la" altLang="ko-KR" sz="3600">
                <a:solidFill>
                  <a:schemeClr val="tx1">
                    <a:lumMod val="65000"/>
                    <a:lumOff val="35000"/>
                  </a:schemeClr>
                </a:solidFill>
              </a:rPr>
              <a:t>fuitque ibi cum Domino quadraginta dies et quadraginta noctes panem non comedit</a:t>
            </a:r>
          </a:p>
          <a:p>
            <a:r xmlns:a="http://schemas.openxmlformats.org/drawingml/2006/main">
              <a:rPr lang="la" altLang="ko-KR" sz="3600">
                <a:solidFill>
                  <a:schemeClr val="tx1">
                    <a:lumMod val="65000"/>
                    <a:lumOff val="35000"/>
                  </a:schemeClr>
                </a:solidFill>
              </a:rPr>
              <a:t>panem vel aquam bibere. Et scripsit in tabulis verba fœderis decem.</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la" altLang="ko-KR" sz="2800">
                <a:solidFill>
                  <a:schemeClr val="tx1">
                    <a:lumMod val="65000"/>
                    <a:lumOff val="35000"/>
                  </a:schemeClr>
                </a:solidFill>
              </a:rPr>
              <a:t>Exodus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6324980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b="1">
                <a:solidFill>
                  <a:schemeClr val="tx1">
                    <a:lumMod val="50000"/>
                    <a:lumOff val="50000"/>
                  </a:schemeClr>
                </a:solidFill>
              </a:rPr>
              <a:t>Verbum Dei No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4400"/>
              <a:t>Vitulus aureus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831583"/>
            <a:ext cx="5364088" cy="3792550"/>
          </a:xfrm>
          <a:prstGeom prst="rect">
            <a:avLst/>
          </a:prstGeom>
        </p:spPr>
      </p:pic>
    </p:spTree>
    <p:extLst>
      <p:ext uri="{BB962C8B-B14F-4D97-AF65-F5344CB8AC3E}">
        <p14:creationId xmlns:p14="http://schemas.microsoft.com/office/powerpoint/2010/main" val="3588318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4000">
                <a:solidFill>
                  <a:srgbClr val="FF0000"/>
                </a:solidFill>
              </a:rPr>
              <a:t>Verbum hodie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3600">
                <a:solidFill>
                  <a:schemeClr val="bg1">
                    <a:lumMod val="50000"/>
                  </a:schemeClr>
                </a:solidFill>
              </a:rPr>
              <a:t>Et assumpsit quod illi tradidit eum et fecit illud in ydolum impositum in figura</a:t>
            </a:r>
          </a:p>
          <a:p>
            <a:r xmlns:a="http://schemas.openxmlformats.org/drawingml/2006/main">
              <a:rPr lang="la" altLang="ko-KR" sz="3600">
                <a:solidFill>
                  <a:schemeClr val="bg1">
                    <a:lumMod val="50000"/>
                  </a:schemeClr>
                </a:solidFill>
              </a:rPr>
              <a:t>vituli fabricans eam ferro. Dixeruntque: “ Hi sunt dii tui Israel, qui te eduxerunt de Aegypto ”.</a:t>
            </a:r>
          </a:p>
          <a:p>
            <a:r xmlns:a="http://schemas.openxmlformats.org/drawingml/2006/main">
              <a:rPr lang="la"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a" altLang="ko-KR" sz="2800">
                <a:solidFill>
                  <a:schemeClr val="tx1">
                    <a:lumMod val="65000"/>
                    <a:lumOff val="35000"/>
                  </a:schemeClr>
                </a:solidFill>
              </a:rPr>
              <a:t>Exodus</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4224893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7321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2800">
                <a:solidFill>
                  <a:schemeClr val="tx1">
                    <a:lumMod val="65000"/>
                    <a:lumOff val="35000"/>
                  </a:schemeClr>
                </a:solidFill>
              </a:rPr>
              <a:t>Cum Moyses non tamdiu de monte descendisset, turbati sunt. "Deo nostro opus est ut pro Moyse nos ducat."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229200"/>
          </a:xfrm>
          <a:prstGeom prst="rect">
            <a:avLst/>
          </a:prstGeom>
        </p:spPr>
      </p:pic>
    </p:spTree>
    <p:extLst>
      <p:ext uri="{BB962C8B-B14F-4D97-AF65-F5344CB8AC3E}">
        <p14:creationId xmlns:p14="http://schemas.microsoft.com/office/powerpoint/2010/main" val="179886426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92552"/>
          </a:xfrm>
          <a:prstGeom prst="rect">
            <a:avLst/>
          </a:prstGeom>
          <a:noFill/>
        </p:spPr>
        <p:txBody>
          <a:bodyPr wrap="square" rtlCol="0">
            <a:spAutoFit/>
          </a:bodyPr>
          <a:lstStyle/>
          <a:p>
            <a:r xmlns:a="http://schemas.openxmlformats.org/drawingml/2006/main">
              <a:rPr lang="la" altLang="ko-KR" sz="2600">
                <a:solidFill>
                  <a:schemeClr val="tx1">
                    <a:lumMod val="65000"/>
                    <a:lumOff val="35000"/>
                  </a:schemeClr>
                </a:solidFill>
              </a:rPr>
              <a:t>Moyses autem reversus est in Ægyptum ut salvaret populum suum Israëlitæ, tenentem baculum quem dedit ei Deus.</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8" y="0"/>
            <a:ext cx="8171044" cy="5776565"/>
          </a:xfrm>
          <a:prstGeom prst="rect">
            <a:avLst/>
          </a:prstGeom>
        </p:spPr>
      </p:pic>
    </p:spTree>
    <p:extLst>
      <p:ext uri="{BB962C8B-B14F-4D97-AF65-F5344CB8AC3E}">
        <p14:creationId xmlns:p14="http://schemas.microsoft.com/office/powerpoint/2010/main" val="257729391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2800">
                <a:solidFill>
                  <a:schemeClr val="tx1">
                    <a:lumMod val="65000"/>
                    <a:lumOff val="35000"/>
                  </a:schemeClr>
                </a:solidFill>
              </a:rPr>
              <a:t>Fecerunt ergo vitulum aureum et adoraverunt eum pro deo suo, qui eos duceret.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4"/>
            <a:ext cx="8312665" cy="5877272"/>
          </a:xfrm>
          <a:prstGeom prst="rect">
            <a:avLst/>
          </a:prstGeom>
        </p:spPr>
      </p:pic>
    </p:spTree>
    <p:extLst>
      <p:ext uri="{BB962C8B-B14F-4D97-AF65-F5344CB8AC3E}">
        <p14:creationId xmlns:p14="http://schemas.microsoft.com/office/powerpoint/2010/main" val="178046134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2800">
                <a:solidFill>
                  <a:schemeClr val="tx1">
                    <a:lumMod val="65000"/>
                    <a:lumOff val="35000"/>
                  </a:schemeClr>
                </a:solidFill>
              </a:rPr>
              <a:t>Moyses descendens cum decem praeceptis ita iratus est.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54" y="-27383"/>
            <a:ext cx="8334092" cy="5904656"/>
          </a:xfrm>
          <a:prstGeom prst="rect">
            <a:avLst/>
          </a:prstGeom>
        </p:spPr>
      </p:pic>
    </p:spTree>
    <p:extLst>
      <p:ext uri="{BB962C8B-B14F-4D97-AF65-F5344CB8AC3E}">
        <p14:creationId xmlns:p14="http://schemas.microsoft.com/office/powerpoint/2010/main" val="173041108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2800">
                <a:solidFill>
                  <a:schemeClr val="tx1">
                    <a:lumMod val="65000"/>
                    <a:lumOff val="35000"/>
                  </a:schemeClr>
                </a:solidFill>
              </a:rPr>
              <a:t>Iratusque est contra eos Deus vehementer. Perdam eos. et faciam te in gentem magnam.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903030"/>
          </a:xfrm>
          <a:prstGeom prst="rect">
            <a:avLst/>
          </a:prstGeom>
        </p:spPr>
      </p:pic>
    </p:spTree>
    <p:extLst>
      <p:ext uri="{BB962C8B-B14F-4D97-AF65-F5344CB8AC3E}">
        <p14:creationId xmlns:p14="http://schemas.microsoft.com/office/powerpoint/2010/main" val="17806570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12" y="5920824"/>
            <a:ext cx="9207838"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2600">
                <a:solidFill>
                  <a:schemeClr val="tx1">
                    <a:lumMod val="65000"/>
                    <a:lumOff val="35000"/>
                  </a:schemeClr>
                </a:solidFill>
              </a:rPr>
              <a:t>Sed Moyses Deum oravit ut serio ignosceret. Exaudivit Deus orationem Moysi et donavit eis.</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 y="7674"/>
            <a:ext cx="9148815" cy="5913150"/>
          </a:xfrm>
          <a:prstGeom prst="rect">
            <a:avLst/>
          </a:prstGeom>
        </p:spPr>
      </p:pic>
    </p:spTree>
    <p:extLst>
      <p:ext uri="{BB962C8B-B14F-4D97-AF65-F5344CB8AC3E}">
        <p14:creationId xmlns:p14="http://schemas.microsoft.com/office/powerpoint/2010/main" val="100620666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4000">
                <a:solidFill>
                  <a:srgbClr val="FF0000"/>
                </a:solidFill>
              </a:rPr>
              <a:t>Hodiernae</a:t>
            </a:r>
            <a:r xmlns:a="http://schemas.openxmlformats.org/drawingml/2006/main">
              <a:rPr lang="la" altLang="en-US" sz="4000">
                <a:solidFill>
                  <a:srgbClr val="FF0000"/>
                </a:solidFill>
              </a:rPr>
              <a:t> </a:t>
            </a:r>
            <a:r xmlns:a="http://schemas.openxmlformats.org/drawingml/2006/main">
              <a:rPr lang="la" altLang="ko-KR" sz="4000">
                <a:solidFill>
                  <a:srgbClr val="FF0000"/>
                </a:solidFill>
              </a:rPr>
              <a:t>Lectio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7150" y="5136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5136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5078313"/>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3600">
                <a:solidFill>
                  <a:schemeClr val="tx1">
                    <a:lumMod val="65000"/>
                    <a:lumOff val="35000"/>
                  </a:schemeClr>
                </a:solidFill>
              </a:rPr>
              <a:t>Quod Deus maxime odit, est pro illo alios deos colere.</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la" altLang="ko-KR" sz="3600">
                <a:solidFill>
                  <a:schemeClr val="tx1">
                    <a:lumMod val="65000"/>
                    <a:lumOff val="35000"/>
                  </a:schemeClr>
                </a:solidFill>
              </a:rPr>
              <a:t>Non facies tibi sculptile.</a:t>
            </a:r>
          </a:p>
          <a:p>
            <a:pPr xmlns:a="http://schemas.openxmlformats.org/drawingml/2006/main" algn="ctr"/>
            <a:r xmlns:a="http://schemas.openxmlformats.org/drawingml/2006/main">
              <a:rPr lang="la" altLang="ko-KR" sz="3600">
                <a:solidFill>
                  <a:schemeClr val="tx1">
                    <a:lumMod val="65000"/>
                    <a:lumOff val="35000"/>
                  </a:schemeClr>
                </a:solidFill>
              </a:rPr>
              <a:t>Quodcumque fit, non adorabis et adorabis ea.</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405912542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3200">
                <a:solidFill>
                  <a:srgbClr val="FF0000"/>
                </a:solidFill>
              </a:rPr>
              <a:t>Deus?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2456" y="7372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683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3600">
                <a:solidFill>
                  <a:srgbClr val="C00000"/>
                </a:solidFill>
              </a:rPr>
              <a:t>Deus…</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3600">
                <a:solidFill>
                  <a:schemeClr val="tx1">
                    <a:lumMod val="65000"/>
                    <a:lumOff val="35000"/>
                  </a:schemeClr>
                </a:solidFill>
              </a:rPr>
              <a:t>Deus idolum pro se maxime colens odit.</a:t>
            </a:r>
          </a:p>
          <a:p>
            <a:endParaRPr lang="ko-KR" altLang="en-US" sz="3600">
              <a:solidFill>
                <a:schemeClr val="tx1">
                  <a:lumMod val="65000"/>
                  <a:lumOff val="35000"/>
                </a:schemeClr>
              </a:solidFill>
            </a:endParaRPr>
          </a:p>
        </p:txBody>
      </p:sp>
    </p:spTree>
    <p:extLst>
      <p:ext uri="{BB962C8B-B14F-4D97-AF65-F5344CB8AC3E}">
        <p14:creationId xmlns:p14="http://schemas.microsoft.com/office/powerpoint/2010/main" val="17588723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4000">
                <a:solidFill>
                  <a:srgbClr val="FF0000"/>
                </a:solidFill>
              </a:rPr>
              <a:t>Hodie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9036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3600">
                <a:solidFill>
                  <a:schemeClr val="tx1">
                    <a:lumMod val="65000"/>
                    <a:lumOff val="35000"/>
                  </a:schemeClr>
                </a:solidFill>
              </a:rPr>
              <a:t>Quod idolum faciebant Israelitae ad peccandum?</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en-US" sz="2800">
                <a:solidFill>
                  <a:schemeClr val="tx1">
                    <a:lumMod val="65000"/>
                    <a:lumOff val="35000"/>
                  </a:schemeClr>
                </a:solidFill>
              </a:rPr>
              <a:t>Golden </a:t>
            </a:r>
            <a:r xmlns:a="http://schemas.openxmlformats.org/drawingml/2006/main">
              <a:rPr lang="la" altLang="ko-KR" sz="2800">
                <a:solidFill>
                  <a:schemeClr val="tx1">
                    <a:lumMod val="65000"/>
                    <a:lumOff val="35000"/>
                  </a:schemeClr>
                </a:solidFill>
              </a:rPr>
              <a:t>_</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Aquila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493151"/>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en-US" sz="2800">
                <a:solidFill>
                  <a:schemeClr val="tx1">
                    <a:lumMod val="65000"/>
                    <a:lumOff val="35000"/>
                  </a:schemeClr>
                </a:solidFill>
              </a:rPr>
              <a:t>vitulus </a:t>
            </a:r>
            <a:r xmlns:a="http://schemas.openxmlformats.org/drawingml/2006/main">
              <a:rPr lang="la" altLang="ko-KR" sz="2800">
                <a:solidFill>
                  <a:schemeClr val="tx1">
                    <a:lumMod val="65000"/>
                    <a:lumOff val="35000"/>
                  </a:schemeClr>
                </a:solidFill>
              </a:rPr>
              <a:t>aureus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en-US" sz="2800">
                <a:solidFill>
                  <a:schemeClr val="tx1">
                    <a:lumMod val="65000"/>
                    <a:lumOff val="35000"/>
                  </a:schemeClr>
                </a:solidFill>
              </a:rPr>
              <a:t>vitulus </a:t>
            </a:r>
            <a:r xmlns:a="http://schemas.openxmlformats.org/drawingml/2006/main">
              <a:rPr lang="la" altLang="ko-KR" sz="2800">
                <a:solidFill>
                  <a:schemeClr val="tx1">
                    <a:lumMod val="65000"/>
                    <a:lumOff val="35000"/>
                  </a:schemeClr>
                </a:solidFill>
              </a:rPr>
              <a:t>argenteus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en-US" sz="2800">
                <a:solidFill>
                  <a:schemeClr val="tx1">
                    <a:lumMod val="65000"/>
                    <a:lumOff val="35000"/>
                  </a:schemeClr>
                </a:solidFill>
              </a:rPr>
              <a:t>Silver </a:t>
            </a:r>
            <a:r xmlns:a="http://schemas.openxmlformats.org/drawingml/2006/main">
              <a:rPr lang="la" altLang="ko-KR" sz="2800">
                <a:solidFill>
                  <a:schemeClr val="tx1">
                    <a:lumMod val="65000"/>
                    <a:lumOff val="35000"/>
                  </a:schemeClr>
                </a:solidFill>
              </a:rPr>
              <a:t>_</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Aquila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2536" y="349315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en-US" sz="2800">
                <a:solidFill>
                  <a:srgbClr val="FF0000"/>
                </a:solidFill>
              </a:rPr>
              <a:t>vitulus </a:t>
            </a:r>
            <a:r xmlns:a="http://schemas.openxmlformats.org/drawingml/2006/main">
              <a:rPr lang="la" altLang="ko-KR" sz="2800">
                <a:solidFill>
                  <a:srgbClr val="FF0000"/>
                </a:solidFill>
              </a:rPr>
              <a:t>aureus</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999124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4000">
                <a:solidFill>
                  <a:srgbClr val="FF0000"/>
                </a:solidFill>
              </a:rPr>
              <a:t>Verbum hodie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3600">
                <a:solidFill>
                  <a:schemeClr val="bg1">
                    <a:lumMod val="50000"/>
                  </a:schemeClr>
                </a:solidFill>
              </a:rPr>
              <a:t>Et assumpsit quod illi tradidit eum et fecit illud in ydolum impositum in figura</a:t>
            </a:r>
          </a:p>
          <a:p>
            <a:r xmlns:a="http://schemas.openxmlformats.org/drawingml/2006/main">
              <a:rPr lang="la" altLang="ko-KR" sz="3600">
                <a:solidFill>
                  <a:schemeClr val="bg1">
                    <a:lumMod val="50000"/>
                  </a:schemeClr>
                </a:solidFill>
              </a:rPr>
              <a:t>vituli fabricans eam ferro. Dixeruntque: “ Hi sunt dii tui Israel, qui te eduxerunt de Aegypto ”.</a:t>
            </a:r>
          </a:p>
          <a:p>
            <a:r xmlns:a="http://schemas.openxmlformats.org/drawingml/2006/main">
              <a:rPr lang="la"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a" altLang="ko-KR" sz="2800">
                <a:solidFill>
                  <a:schemeClr val="tx1">
                    <a:lumMod val="65000"/>
                    <a:lumOff val="35000"/>
                  </a:schemeClr>
                </a:solidFill>
              </a:rPr>
              <a:t>Exodus</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34013684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b="1">
                <a:solidFill>
                  <a:schemeClr val="tx1">
                    <a:lumMod val="50000"/>
                    <a:lumOff val="50000"/>
                  </a:schemeClr>
                </a:solidFill>
              </a:rPr>
              <a:t>Verbum Dei No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909" y="4221088"/>
            <a:ext cx="2592288" cy="21739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04909" y="5564135"/>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4400"/>
              <a:t>Domus Dei in deserto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142" y="1831583"/>
            <a:ext cx="5173836" cy="3792550"/>
          </a:xfrm>
          <a:prstGeom prst="rect">
            <a:avLst/>
          </a:prstGeom>
        </p:spPr>
      </p:pic>
    </p:spTree>
    <p:extLst>
      <p:ext uri="{BB962C8B-B14F-4D97-AF65-F5344CB8AC3E}">
        <p14:creationId xmlns:p14="http://schemas.microsoft.com/office/powerpoint/2010/main" val="4280868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4000">
                <a:solidFill>
                  <a:srgbClr val="FF0000"/>
                </a:solidFill>
              </a:rPr>
              <a:t>Verbum hodie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3600">
                <a:solidFill>
                  <a:schemeClr val="bg1">
                    <a:lumMod val="50000"/>
                  </a:schemeClr>
                </a:solidFill>
              </a:rPr>
              <a:t>In die qua erectum est tabernaculum testimonii, nubes operuit illud. A vespere autem usque ad mane nubes super tabernaculum apparuit quasi ignis.</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a" altLang="ko-KR" sz="2800">
                <a:solidFill>
                  <a:schemeClr val="tx1">
                    <a:lumMod val="65000"/>
                    <a:lumOff val="35000"/>
                  </a:schemeClr>
                </a:solidFill>
              </a:rPr>
              <a:t>Numeri</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29202541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la" altLang="ko-KR" sz="4000">
                <a:solidFill>
                  <a:srgbClr val="FF0000"/>
                </a:solidFill>
              </a:rPr>
              <a:t>Hodierna lectio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0090" y="107087"/>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0753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4031873"/>
          </a:xfrm>
          <a:prstGeom prst="rect">
            <a:avLst/>
          </a:prstGeom>
          <a:noFill/>
        </p:spPr>
        <p:txBody>
          <a:bodyPr wrap="square" rtlCol="0">
            <a:spAutoFit/>
          </a:bodyPr>
          <a:lstStyle/>
          <a:p>
            <a:pPr xmlns:a="http://schemas.openxmlformats.org/drawingml/2006/main" algn="ctr"/>
            <a:r xmlns:a="http://schemas.openxmlformats.org/drawingml/2006/main">
              <a:rPr lang="la" altLang="ko-KR" sz="3200">
                <a:solidFill>
                  <a:schemeClr val="tx1">
                    <a:lumMod val="65000"/>
                    <a:lumOff val="35000"/>
                  </a:schemeClr>
                </a:solidFill>
              </a:rPr>
              <a:t>Deus princeps filiorum Israel vocavit Moysen, cum esset annorum LXXX.</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la" altLang="ko-KR" sz="3200">
                <a:solidFill>
                  <a:schemeClr val="tx1">
                    <a:lumMod val="65000"/>
                    <a:lumOff val="35000"/>
                  </a:schemeClr>
                </a:solidFill>
              </a:rPr>
              <a:t>Consilium Dei differt a nostro, sed consilium eius semper perfectum est.</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la" altLang="ko-KR" sz="3200">
                <a:solidFill>
                  <a:schemeClr val="tx1">
                    <a:lumMod val="65000"/>
                    <a:lumOff val="35000"/>
                  </a:schemeClr>
                </a:solidFill>
              </a:rPr>
              <a:t>Credendum est consilium Dei perfectum esse et ab eo dependere.</a:t>
            </a:r>
          </a:p>
        </p:txBody>
      </p:sp>
    </p:spTree>
    <p:extLst>
      <p:ext uri="{BB962C8B-B14F-4D97-AF65-F5344CB8AC3E}">
        <p14:creationId xmlns:p14="http://schemas.microsoft.com/office/powerpoint/2010/main" val="34853084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2800">
                <a:solidFill>
                  <a:schemeClr val="tx1">
                    <a:lumMod val="65000"/>
                    <a:lumOff val="35000"/>
                  </a:schemeClr>
                </a:solidFill>
              </a:rPr>
              <a:t>Dixit Deus ad Moysen ut faceret Tabernaculum-Domum Dei.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864331"/>
          </a:xfrm>
          <a:prstGeom prst="rect">
            <a:avLst/>
          </a:prstGeom>
        </p:spPr>
      </p:pic>
    </p:spTree>
    <p:extLst>
      <p:ext uri="{BB962C8B-B14F-4D97-AF65-F5344CB8AC3E}">
        <p14:creationId xmlns:p14="http://schemas.microsoft.com/office/powerpoint/2010/main" val="299238483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08277"/>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2800">
                <a:solidFill>
                  <a:schemeClr val="tx1">
                    <a:lumMod val="65000"/>
                    <a:lumOff val="35000"/>
                  </a:schemeClr>
                </a:solidFill>
              </a:rPr>
              <a:t>Deus omnia narravit de tabernaculo, figuram eius et omnia, quae ei paranda essent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2132856"/>
            <a:ext cx="4529354" cy="3320128"/>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rcRect b="5939"/>
          <a:stretch>
            <a:fillRect/>
          </a:stretch>
        </p:blipFill>
        <p:spPr>
          <a:xfrm>
            <a:off x="683568" y="116632"/>
            <a:ext cx="3291840" cy="2808312"/>
          </a:xfrm>
          <a:prstGeom prst="rect">
            <a:avLst/>
          </a:prstGeom>
        </p:spPr>
      </p:pic>
    </p:spTree>
    <p:extLst>
      <p:ext uri="{BB962C8B-B14F-4D97-AF65-F5344CB8AC3E}">
        <p14:creationId xmlns:p14="http://schemas.microsoft.com/office/powerpoint/2010/main" val="328569204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2800">
                <a:solidFill>
                  <a:schemeClr val="tx1">
                    <a:lumMod val="65000"/>
                    <a:lumOff val="35000"/>
                  </a:schemeClr>
                </a:solidFill>
              </a:rPr>
              <a:t>Et indicet Deus omnibus articulis uti, cum Deum colunt in Tabernaculo.</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883058"/>
            <a:ext cx="6172200" cy="5010150"/>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3" y="980728"/>
            <a:ext cx="2368263" cy="2160240"/>
          </a:xfrm>
          <a:prstGeom prst="rect">
            <a:avLst/>
          </a:prstGeom>
        </p:spPr>
      </p:pic>
    </p:spTree>
    <p:extLst>
      <p:ext uri="{BB962C8B-B14F-4D97-AF65-F5344CB8AC3E}">
        <p14:creationId xmlns:p14="http://schemas.microsoft.com/office/powerpoint/2010/main" val="377228748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2800">
                <a:solidFill>
                  <a:schemeClr val="tx1">
                    <a:lumMod val="65000"/>
                    <a:lumOff val="35000"/>
                  </a:schemeClr>
                </a:solidFill>
              </a:rPr>
              <a:t>Moyses et populus Israel fecerunt tabernaculum, Domum Dei secundum disciplinam Dei.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b="5063"/>
          <a:stretch>
            <a:fillRect/>
          </a:stretch>
        </p:blipFill>
        <p:spPr>
          <a:xfrm>
            <a:off x="0" y="0"/>
            <a:ext cx="9144000" cy="5805264"/>
          </a:xfrm>
          <a:prstGeom prst="rect">
            <a:avLst/>
          </a:prstGeom>
        </p:spPr>
      </p:pic>
    </p:spTree>
    <p:extLst>
      <p:ext uri="{BB962C8B-B14F-4D97-AF65-F5344CB8AC3E}">
        <p14:creationId xmlns:p14="http://schemas.microsoft.com/office/powerpoint/2010/main" val="278062902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838" y="5565338"/>
            <a:ext cx="9207838"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2600">
                <a:solidFill>
                  <a:schemeClr val="tx1">
                    <a:lumMod val="65000"/>
                    <a:lumOff val="35000"/>
                  </a:schemeClr>
                </a:solidFill>
              </a:rPr>
              <a:t>Qua die erectum est tabernaculum, operuit illud nubes, quae ostendebat gloriam Dei. Tabernaculum erat signum quod Deus erat cum Israelitis.</a:t>
            </a:r>
            <a:endParaRPr xmlns:a="http://schemas.openxmlformats.org/drawingml/2006/main" lang="ko-KR" altLang="en-US" sz="2600">
              <a:solidFill>
                <a:schemeClr val="tx1">
                  <a:lumMod val="65000"/>
                  <a:lumOff val="35000"/>
                </a:schemeClr>
              </a:solidFill>
            </a:endParaRPr>
          </a:p>
        </p:txBody>
      </p:sp>
      <p:pic>
        <p:nvPicPr>
          <p:cNvPr id="5" name="그림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4720" y="0"/>
            <a:ext cx="9158720" cy="5445224"/>
          </a:xfrm>
          <a:prstGeom prst="rect">
            <a:avLst/>
          </a:prstGeom>
        </p:spPr>
      </p:pic>
    </p:spTree>
    <p:extLst>
      <p:ext uri="{BB962C8B-B14F-4D97-AF65-F5344CB8AC3E}">
        <p14:creationId xmlns:p14="http://schemas.microsoft.com/office/powerpoint/2010/main" val="275856296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4000">
                <a:solidFill>
                  <a:srgbClr val="FF0000"/>
                </a:solidFill>
              </a:rPr>
              <a:t>Hodierna lectio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3600">
                <a:solidFill>
                  <a:schemeClr val="tx1">
                    <a:lumMod val="65000"/>
                    <a:lumOff val="35000"/>
                  </a:schemeClr>
                </a:solidFill>
              </a:rPr>
              <a:t>Faciat Deus Israël tabernaculum, domum Dei, et habitare faciat eos in medio tabernaculi sui.</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la" altLang="ko-KR" sz="3600">
                <a:solidFill>
                  <a:schemeClr val="tx1">
                    <a:lumMod val="65000"/>
                    <a:lumOff val="35000"/>
                  </a:schemeClr>
                </a:solidFill>
              </a:rPr>
              <a:t>Cum Deo vivere debemus ut centrum mentis et vitae.</a:t>
            </a:r>
          </a:p>
        </p:txBody>
      </p:sp>
    </p:spTree>
    <p:extLst>
      <p:ext uri="{BB962C8B-B14F-4D97-AF65-F5344CB8AC3E}">
        <p14:creationId xmlns:p14="http://schemas.microsoft.com/office/powerpoint/2010/main" val="4926893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3200">
                <a:solidFill>
                  <a:srgbClr val="FF0000"/>
                </a:solidFill>
              </a:rPr>
              <a:t>Deus?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3600">
                <a:solidFill>
                  <a:srgbClr val="C00000"/>
                </a:solidFill>
              </a:rPr>
              <a:t>Deus..</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3600">
                <a:solidFill>
                  <a:schemeClr val="tx1">
                    <a:lumMod val="65000"/>
                    <a:lumOff val="35000"/>
                  </a:schemeClr>
                </a:solidFill>
              </a:rPr>
              <a:t>Deus nobiscum vivit, nobiscum ambulat, nos ducit, et nobiscum loquitur.</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69101009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4000">
                <a:solidFill>
                  <a:srgbClr val="FF0000"/>
                </a:solidFill>
              </a:rPr>
              <a:t>Hodie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75355" y="10224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029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3600">
                <a:solidFill>
                  <a:schemeClr val="tx1">
                    <a:lumMod val="65000"/>
                    <a:lumOff val="35000"/>
                  </a:schemeClr>
                </a:solidFill>
              </a:rPr>
              <a:t>Quid fecit Deus Israelitis?</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en-US" sz="2800">
                <a:solidFill>
                  <a:schemeClr val="tx1">
                    <a:lumMod val="65000"/>
                    <a:lumOff val="35000"/>
                  </a:schemeClr>
                </a:solidFill>
              </a:rPr>
              <a:t>vitulus </a:t>
            </a:r>
            <a:r xmlns:a="http://schemas.openxmlformats.org/drawingml/2006/main">
              <a:rPr lang="la" altLang="ko-KR" sz="2800">
                <a:solidFill>
                  <a:schemeClr val="tx1">
                    <a:lumMod val="65000"/>
                    <a:lumOff val="35000"/>
                  </a:schemeClr>
                </a:solidFill>
              </a:rPr>
              <a:t>aureus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en-US" sz="2800">
                <a:solidFill>
                  <a:schemeClr val="tx1">
                    <a:lumMod val="65000"/>
                    <a:lumOff val="35000"/>
                  </a:schemeClr>
                </a:solidFill>
              </a:rPr>
              <a:t>DECEM </a:t>
            </a:r>
            <a:r xmlns:a="http://schemas.openxmlformats.org/drawingml/2006/main">
              <a:rPr lang="la" altLang="ko-KR" sz="2800">
                <a:solidFill>
                  <a:schemeClr val="tx1">
                    <a:lumMod val="65000"/>
                    <a:lumOff val="35000"/>
                  </a:schemeClr>
                </a:solidFill>
              </a:rPr>
              <a:t>PRAECEPTA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en-US" sz="2800">
                <a:solidFill>
                  <a:schemeClr val="tx1">
                    <a:lumMod val="65000"/>
                    <a:lumOff val="35000"/>
                  </a:schemeClr>
                </a:solidFill>
              </a:rPr>
              <a:t>Palace </a:t>
            </a:r>
            <a:r xmlns:a="http://schemas.openxmlformats.org/drawingml/2006/main">
              <a:rPr lang="la" altLang="ko-KR" sz="2800">
                <a:solidFill>
                  <a:schemeClr val="tx1">
                    <a:lumMod val="65000"/>
                    <a:lumOff val="35000"/>
                  </a:schemeClr>
                </a:solidFill>
              </a:rPr>
              <a:t>_</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en-US" sz="2800">
                <a:solidFill>
                  <a:schemeClr val="tx1">
                    <a:lumMod val="65000"/>
                    <a:lumOff val="35000"/>
                  </a:schemeClr>
                </a:solidFill>
              </a:rPr>
              <a:t>Tabernaculum </a:t>
            </a:r>
            <a:r xmlns:a="http://schemas.openxmlformats.org/drawingml/2006/main">
              <a:rPr lang="la" altLang="ko-KR" sz="2800">
                <a:solidFill>
                  <a:schemeClr val="tx1">
                    <a:lumMod val="65000"/>
                    <a:lumOff val="35000"/>
                  </a:schemeClr>
                </a:solidFill>
              </a:rPr>
              <a:t>, Domus Dei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64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en-US" sz="2800">
                <a:solidFill>
                  <a:srgbClr val="FF0000"/>
                </a:solidFill>
              </a:rPr>
              <a:t>Tabernaculum </a:t>
            </a:r>
            <a:r xmlns:a="http://schemas.openxmlformats.org/drawingml/2006/main">
              <a:rPr lang="la" altLang="ko-KR" sz="2800">
                <a:solidFill>
                  <a:srgbClr val="FF0000"/>
                </a:solidFill>
              </a:rPr>
              <a:t>, Domus Dei</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667814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4000">
                <a:solidFill>
                  <a:srgbClr val="FF0000"/>
                </a:solidFill>
              </a:rPr>
              <a:t>Verbum hodie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3600">
                <a:solidFill>
                  <a:schemeClr val="bg1">
                    <a:lumMod val="50000"/>
                  </a:schemeClr>
                </a:solidFill>
              </a:rPr>
              <a:t>In die qua erectum est tabernaculum testimonii, nubes operuit illud. A vespere autem usque ad mane nubes super tabernaculum apparuit quasi ignis.</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a" altLang="ko-KR" sz="2800">
                <a:solidFill>
                  <a:schemeClr val="tx1">
                    <a:lumMod val="65000"/>
                    <a:lumOff val="35000"/>
                  </a:schemeClr>
                </a:solidFill>
              </a:rPr>
              <a:t>Numeri</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1688078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b="1">
                <a:solidFill>
                  <a:schemeClr val="tx1">
                    <a:lumMod val="50000"/>
                    <a:lumOff val="50000"/>
                  </a:schemeClr>
                </a:solidFill>
              </a:rPr>
              <a:t>No</a:t>
            </a:r>
            <a:r xmlns:a="http://schemas.openxmlformats.org/drawingml/2006/main">
              <a:rPr lang="la" altLang="en-US" b="1">
                <a:solidFill>
                  <a:schemeClr val="tx1">
                    <a:lumMod val="50000"/>
                    <a:lumOff val="50000"/>
                  </a:schemeClr>
                </a:solidFill>
              </a:rPr>
              <a:t> </a:t>
            </a:r>
            <a:r xmlns:a="http://schemas.openxmlformats.org/drawingml/2006/main">
              <a:rPr lang="la" altLang="ko-KR" b="1">
                <a:solidFill>
                  <a:schemeClr val="tx1">
                    <a:lumMod val="50000"/>
                    <a:lumOff val="50000"/>
                  </a:schemeClr>
                </a:solidFill>
              </a:rPr>
              <a:t>The</a:t>
            </a:r>
            <a:r xmlns:a="http://schemas.openxmlformats.org/drawingml/2006/main">
              <a:rPr lang="la" altLang="en-US" b="1">
                <a:solidFill>
                  <a:schemeClr val="tx1">
                    <a:lumMod val="50000"/>
                    <a:lumOff val="50000"/>
                  </a:schemeClr>
                </a:solidFill>
              </a:rPr>
              <a:t> </a:t>
            </a:r>
            <a:r xmlns:a="http://schemas.openxmlformats.org/drawingml/2006/main">
              <a:rPr lang="la" altLang="ko-KR" b="1">
                <a:solidFill>
                  <a:schemeClr val="tx1">
                    <a:lumMod val="50000"/>
                    <a:lumOff val="50000"/>
                  </a:schemeClr>
                </a:solidFill>
              </a:rPr>
              <a:t>verbum</a:t>
            </a:r>
            <a:r xmlns:a="http://schemas.openxmlformats.org/drawingml/2006/main">
              <a:rPr lang="la" altLang="en-US" b="1">
                <a:solidFill>
                  <a:schemeClr val="tx1">
                    <a:lumMod val="50000"/>
                    <a:lumOff val="50000"/>
                  </a:schemeClr>
                </a:solidFill>
              </a:rPr>
              <a:t> </a:t>
            </a:r>
            <a:r xmlns:a="http://schemas.openxmlformats.org/drawingml/2006/main">
              <a:rPr lang="la" altLang="ko-KR" b="1">
                <a:solidFill>
                  <a:schemeClr val="tx1">
                    <a:lumMod val="50000"/>
                    <a:lumOff val="50000"/>
                  </a:schemeClr>
                </a:solidFill>
              </a:rPr>
              <a:t>of*</a:t>
            </a:r>
            <a:r xmlns:a="http://schemas.openxmlformats.org/drawingml/2006/main">
              <a:rPr lang="la" altLang="en-US" b="1">
                <a:solidFill>
                  <a:schemeClr val="tx1">
                    <a:lumMod val="50000"/>
                    <a:lumOff val="50000"/>
                  </a:schemeClr>
                </a:solidFill>
              </a:rPr>
              <a:t> </a:t>
            </a:r>
            <a:r xmlns:a="http://schemas.openxmlformats.org/drawingml/2006/main">
              <a:rPr lang="la" altLang="ko-KR" b="1">
                <a:solidFill>
                  <a:schemeClr val="tx1">
                    <a:lumMod val="50000"/>
                    <a:lumOff val="50000"/>
                  </a:schemeClr>
                </a:solidFill>
              </a:rPr>
              <a:t>Deus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4400"/>
              <a:t>Concidit Iericho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6733" y="1196752"/>
            <a:ext cx="5065865" cy="4968000"/>
          </a:xfrm>
          <a:prstGeom prst="rect">
            <a:avLst/>
          </a:prstGeom>
        </p:spPr>
      </p:pic>
    </p:spTree>
    <p:extLst>
      <p:ext uri="{BB962C8B-B14F-4D97-AF65-F5344CB8AC3E}">
        <p14:creationId xmlns:p14="http://schemas.microsoft.com/office/powerpoint/2010/main" val="1299580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la" altLang="ko-KR" sz="3200"/>
              <a:t>Deus est?</a:t>
            </a:r>
            <a:r xmlns:a="http://schemas.openxmlformats.org/drawingml/2006/main">
              <a:rPr lang="l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la" altLang="ko-KR" sz="3600">
                <a:solidFill>
                  <a:srgbClr val="C00000"/>
                </a:solidFill>
              </a:rPr>
              <a:t>Deus..</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la" altLang="ko-KR" sz="3600">
                <a:solidFill>
                  <a:schemeClr val="tx1">
                    <a:lumMod val="65000"/>
                    <a:lumOff val="35000"/>
                  </a:schemeClr>
                </a:solidFill>
              </a:rPr>
              <a:t>Deus nos suis consiliis perfectis ducit. In consiliis Dei non sunt errata.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4000">
                <a:solidFill>
                  <a:srgbClr val="FF0000"/>
                </a:solidFill>
              </a:rPr>
              <a:t>Verbum hodie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3600">
                <a:solidFill>
                  <a:schemeClr val="tx1">
                    <a:lumMod val="65000"/>
                    <a:lumOff val="35000"/>
                  </a:schemeClr>
                </a:solidFill>
              </a:rPr>
              <a:t>Septimo circiter tempore, cum sacerdotes clangerent tubae, praecepit Iosue populo: Clama, quia tradidit vobis Dominus civitatem.</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a" altLang="ko-KR" sz="2800">
                <a:solidFill>
                  <a:schemeClr val="tx1">
                    <a:lumMod val="65000"/>
                    <a:lumOff val="35000"/>
                  </a:schemeClr>
                </a:solidFill>
              </a:rPr>
              <a:t>Iosue</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6, 16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5864705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2800">
                <a:solidFill>
                  <a:schemeClr val="tx1">
                    <a:lumMod val="65000"/>
                    <a:lumOff val="35000"/>
                  </a:schemeClr>
                </a:solidFill>
              </a:rPr>
              <a:t>Israelitae in terram promissionis introire voluerunt. Iericho autem, quod erat magnum castrum, obstruxit viam.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2439394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2800">
                <a:solidFill>
                  <a:schemeClr val="tx1">
                    <a:lumMod val="65000"/>
                    <a:lumOff val="35000"/>
                  </a:schemeClr>
                </a:solidFill>
              </a:rPr>
              <a:t>Dixit Deus ad Iosue, qui erat dux eorum, ut perderent Iericho.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r="16832"/>
          <a:stretch>
            <a:fillRect/>
          </a:stretch>
        </p:blipFill>
        <p:spPr>
          <a:xfrm>
            <a:off x="783519" y="1"/>
            <a:ext cx="7604905" cy="5877272"/>
          </a:xfrm>
          <a:prstGeom prst="rect">
            <a:avLst/>
          </a:prstGeom>
        </p:spPr>
      </p:pic>
    </p:spTree>
    <p:extLst>
      <p:ext uri="{BB962C8B-B14F-4D97-AF65-F5344CB8AC3E}">
        <p14:creationId xmlns:p14="http://schemas.microsoft.com/office/powerpoint/2010/main" val="9971256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2800">
                <a:solidFill>
                  <a:schemeClr val="tx1">
                    <a:lumMod val="65000"/>
                    <a:lumOff val="35000"/>
                  </a:schemeClr>
                </a:solidFill>
              </a:rPr>
              <a:t>Et circumierunt filii Israel per murum Iericho septem diebus iuxta praeceptum Dei.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405290821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2800">
                <a:solidFill>
                  <a:schemeClr val="tx1">
                    <a:lumMod val="65000"/>
                    <a:lumOff val="35000"/>
                  </a:schemeClr>
                </a:solidFill>
              </a:rPr>
              <a:t>Cum per circuitum murum sex diebus per dies singulos iter facerent, nec movit Iericho Unciam.</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99"/>
            <a:ext cx="9144000" cy="5873873"/>
          </a:xfrm>
          <a:prstGeom prst="rect">
            <a:avLst/>
          </a:prstGeom>
        </p:spPr>
      </p:pic>
    </p:spTree>
    <p:extLst>
      <p:ext uri="{BB962C8B-B14F-4D97-AF65-F5344CB8AC3E}">
        <p14:creationId xmlns:p14="http://schemas.microsoft.com/office/powerpoint/2010/main" val="231828772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92" y="5487957"/>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2800">
                <a:solidFill>
                  <a:schemeClr val="tx1">
                    <a:lumMod val="65000"/>
                    <a:lumOff val="35000"/>
                  </a:schemeClr>
                </a:solidFill>
              </a:rPr>
              <a:t>Septimo die circumierunt septies. Septimo clamore sublato murus circumdedit.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
            <a:ext cx="9144000" cy="5301305"/>
          </a:xfrm>
          <a:prstGeom prst="rect">
            <a:avLst/>
          </a:prstGeom>
        </p:spPr>
      </p:pic>
    </p:spTree>
    <p:extLst>
      <p:ext uri="{BB962C8B-B14F-4D97-AF65-F5344CB8AC3E}">
        <p14:creationId xmlns:p14="http://schemas.microsoft.com/office/powerpoint/2010/main" val="188756429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4000">
                <a:solidFill>
                  <a:srgbClr val="FF0000"/>
                </a:solidFill>
              </a:rPr>
              <a:t>Hodierna lectio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3200">
                <a:solidFill>
                  <a:schemeClr val="tx1">
                    <a:lumMod val="65000"/>
                    <a:lumOff val="35000"/>
                  </a:schemeClr>
                </a:solidFill>
              </a:rPr>
              <a:t>Nec potuerunt Israelitae sua virtute delere Iericho. Sed Deus Iericho in sua potestate eos delevit.</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la" altLang="ko-KR" sz="3200">
                <a:solidFill>
                  <a:schemeClr val="tx1">
                    <a:lumMod val="65000"/>
                    <a:lumOff val="35000"/>
                  </a:schemeClr>
                </a:solidFill>
              </a:rPr>
              <a:t>Israelitae victoriam per obsequium Dei vicerunt.</a:t>
            </a:r>
          </a:p>
          <a:p>
            <a:pPr xmlns:a="http://schemas.openxmlformats.org/drawingml/2006/main" algn="ctr"/>
            <a:r xmlns:a="http://schemas.openxmlformats.org/drawingml/2006/main">
              <a:rPr lang="la" altLang="ko-KR" sz="3200">
                <a:solidFill>
                  <a:schemeClr val="tx1">
                    <a:lumMod val="65000"/>
                    <a:lumOff val="35000"/>
                  </a:schemeClr>
                </a:solidFill>
              </a:rPr>
              <a:t>Vivamus vitam nostram in obsequio Dei.</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la" altLang="ko-KR" sz="3200">
                <a:solidFill>
                  <a:schemeClr val="tx1">
                    <a:lumMod val="65000"/>
                    <a:lumOff val="35000"/>
                  </a:schemeClr>
                </a:solidFill>
              </a:rPr>
              <a:t>Deo gratias agamus quod nos vincamus!</a:t>
            </a:r>
          </a:p>
        </p:txBody>
      </p:sp>
    </p:spTree>
    <p:extLst>
      <p:ext uri="{BB962C8B-B14F-4D97-AF65-F5344CB8AC3E}">
        <p14:creationId xmlns:p14="http://schemas.microsoft.com/office/powerpoint/2010/main" val="155793269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2714"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3200"/>
              <a:t>Deus?</a:t>
            </a:r>
            <a:r xmlns:a="http://schemas.openxmlformats.org/drawingml/2006/main">
              <a:rPr lang="l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64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422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3600">
                <a:solidFill>
                  <a:srgbClr val="C00000"/>
                </a:solidFill>
              </a:rPr>
              <a:t>Deus..</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3600">
                <a:solidFill>
                  <a:schemeClr val="tx1">
                    <a:lumMod val="65000"/>
                    <a:lumOff val="35000"/>
                  </a:schemeClr>
                </a:solidFill>
              </a:rPr>
              <a:t>Deus per magnam potentiam suam victoriam dat populo suo.</a:t>
            </a:r>
          </a:p>
          <a:p>
            <a:endParaRPr lang="en-US" altLang="ko-KR" sz="3600">
              <a:solidFill>
                <a:schemeClr val="tx1">
                  <a:lumMod val="65000"/>
                  <a:lumOff val="35000"/>
                </a:schemeClr>
              </a:solidFill>
            </a:endParaRPr>
          </a:p>
          <a:p>
            <a:r xmlns:a="http://schemas.openxmlformats.org/drawingml/2006/main">
              <a:rPr lang="la" altLang="ko-KR" sz="3600">
                <a:solidFill>
                  <a:schemeClr val="tx1">
                    <a:lumMod val="65000"/>
                    <a:lumOff val="35000"/>
                  </a:schemeClr>
                </a:solidFill>
              </a:rPr>
              <a:t>Deus est Victoriae!</a:t>
            </a:r>
          </a:p>
        </p:txBody>
      </p:sp>
    </p:spTree>
    <p:extLst>
      <p:ext uri="{BB962C8B-B14F-4D97-AF65-F5344CB8AC3E}">
        <p14:creationId xmlns:p14="http://schemas.microsoft.com/office/powerpoint/2010/main" val="276861465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4000">
                <a:solidFill>
                  <a:srgbClr val="FF0000"/>
                </a:solidFill>
              </a:rPr>
              <a:t>Hodie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9277" y="11930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3600">
                <a:solidFill>
                  <a:schemeClr val="tx1">
                    <a:lumMod val="65000"/>
                    <a:lumOff val="35000"/>
                  </a:schemeClr>
                </a:solidFill>
              </a:rPr>
              <a:t>Quid præcepit Deus Iosue ut deleret Iericho?</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en-US" sz="2800">
                <a:solidFill>
                  <a:schemeClr val="tx1">
                    <a:lumMod val="65000"/>
                    <a:lumOff val="35000"/>
                  </a:schemeClr>
                </a:solidFill>
              </a:rPr>
              <a:t>Projice </a:t>
            </a:r>
            <a:r xmlns:a="http://schemas.openxmlformats.org/drawingml/2006/main">
              <a:rPr lang="la" altLang="ko-KR" sz="2800">
                <a:solidFill>
                  <a:schemeClr val="tx1">
                    <a:lumMod val="65000"/>
                    <a:lumOff val="35000"/>
                  </a:schemeClr>
                </a:solidFill>
              </a:rPr>
              <a:t>lapides septem diebus in Iericho.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en-US" sz="2800">
                <a:solidFill>
                  <a:schemeClr val="tx1">
                    <a:lumMod val="65000"/>
                    <a:lumOff val="35000"/>
                  </a:schemeClr>
                </a:solidFill>
              </a:rPr>
              <a:t>Ora </a:t>
            </a:r>
            <a:r xmlns:a="http://schemas.openxmlformats.org/drawingml/2006/main">
              <a:rPr lang="la" altLang="ko-KR" sz="2800">
                <a:solidFill>
                  <a:schemeClr val="tx1">
                    <a:lumMod val="65000"/>
                    <a:lumOff val="35000"/>
                  </a:schemeClr>
                </a:solidFill>
              </a:rPr>
              <a:t>pro Iericho diebus septem.</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en-US" sz="2800">
                <a:solidFill>
                  <a:schemeClr val="tx1">
                    <a:lumMod val="65000"/>
                    <a:lumOff val="35000"/>
                  </a:schemeClr>
                </a:solidFill>
              </a:rPr>
              <a:t>Psallite </a:t>
            </a:r>
            <a:r xmlns:a="http://schemas.openxmlformats.org/drawingml/2006/main">
              <a:rPr lang="la" altLang="ko-KR" sz="2800">
                <a:solidFill>
                  <a:schemeClr val="tx1">
                    <a:lumMod val="65000"/>
                    <a:lumOff val="35000"/>
                  </a:schemeClr>
                </a:solidFill>
              </a:rPr>
              <a:t>Iericho diebus septem.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2800">
                <a:solidFill>
                  <a:schemeClr val="tx1">
                    <a:lumMod val="65000"/>
                    <a:lumOff val="35000"/>
                  </a:schemeClr>
                </a:solidFill>
              </a:rPr>
              <a:t>Murum Iericho per septem dies et iter</a:t>
            </a:r>
          </a:p>
          <a:p>
            <a:r xmlns:a="http://schemas.openxmlformats.org/drawingml/2006/main">
              <a:rPr lang="la" altLang="ko-KR" sz="2800">
                <a:solidFill>
                  <a:schemeClr val="tx1">
                    <a:lumMod val="65000"/>
                    <a:lumOff val="35000"/>
                  </a:schemeClr>
                </a:solidFill>
              </a:rPr>
              <a:t>supremus dies dabit clamore magno.</a:t>
            </a:r>
          </a:p>
        </p:txBody>
      </p:sp>
      <p:sp>
        <p:nvSpPr>
          <p:cNvPr id="24" name="TextBox 23"/>
          <p:cNvSpPr txBox="1"/>
          <p:nvPr/>
        </p:nvSpPr>
        <p:spPr>
          <a:xfrm>
            <a:off x="323528" y="5138027"/>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en-US" sz="2800">
                <a:solidFill>
                  <a:srgbClr val="FF0000"/>
                </a:solidFill>
              </a:rPr>
              <a:t>Murum </a:t>
            </a:r>
            <a:r xmlns:a="http://schemas.openxmlformats.org/drawingml/2006/main">
              <a:rPr lang="la" altLang="ko-KR" sz="2800">
                <a:solidFill>
                  <a:srgbClr val="FF0000"/>
                </a:solidFill>
              </a:rPr>
              <a:t>Iericho per septem dies et iter</a:t>
            </a:r>
          </a:p>
          <a:p>
            <a:r xmlns:a="http://schemas.openxmlformats.org/drawingml/2006/main">
              <a:rPr lang="la" altLang="ko-KR" sz="2800">
                <a:solidFill>
                  <a:srgbClr val="FF0000"/>
                </a:solidFill>
              </a:rPr>
              <a:t>supremus dies dabit clamore magno.</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5652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a" altLang="ko-KR" sz="4000">
                <a:solidFill>
                  <a:srgbClr val="FF0000"/>
                </a:solidFill>
              </a:rPr>
              <a:t>Verbum hodie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6414" y="1911636"/>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a" altLang="ko-KR" sz="3600">
                <a:solidFill>
                  <a:schemeClr val="tx1">
                    <a:lumMod val="65000"/>
                    <a:lumOff val="35000"/>
                  </a:schemeClr>
                </a:solidFill>
              </a:rPr>
              <a:t>Septimo circiter tempore, cum sacerdotes clangerent tubae, praecepit Iosue populo: Clama, quia tradidit vobis Dominus civitatem.</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a" altLang="ko-KR" sz="2800">
                <a:solidFill>
                  <a:schemeClr val="tx1">
                    <a:lumMod val="65000"/>
                    <a:lumOff val="35000"/>
                  </a:schemeClr>
                </a:solidFill>
              </a:rPr>
              <a:t>Iosue</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6, 16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9640354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Microsoft Windows NT 10.0.20348.0"/>
  <p:tag name="AS_RELEASE_DATE" val="2021.05.14"/>
  <p:tag name="AS_TITLE" val="Aspose.Slides for .NET Standard 2.0"/>
  <p:tag name="AS_VERSION" val="21.5"/>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4457</Words>
  <Application>Microsoft Office PowerPoint</Application>
  <PresentationFormat>화면 슬라이드 쇼(4:3)</PresentationFormat>
  <Paragraphs>460</Paragraphs>
  <Slides>165</Slides>
  <Notes>4</Notes>
  <HiddenSlides>0</HiddenSlides>
  <MMClips>0</MMClips>
  <ScaleCrop>false</ScaleCrop>
  <HeadingPairs>
    <vt:vector size="6" baseType="variant">
      <vt:variant>
        <vt:lpstr>사용한 글꼴</vt:lpstr>
      </vt:variant>
      <vt:variant>
        <vt:i4>2</vt:i4>
      </vt:variant>
      <vt:variant>
        <vt:lpstr>테마</vt:lpstr>
      </vt:variant>
      <vt:variant>
        <vt:i4>5</vt:i4>
      </vt:variant>
      <vt:variant>
        <vt:lpstr>슬라이드 제목</vt:lpstr>
      </vt:variant>
      <vt:variant>
        <vt:i4>165</vt:i4>
      </vt:variant>
    </vt:vector>
  </HeadingPairs>
  <TitlesOfParts>
    <vt:vector size="172" baseType="lpstr">
      <vt:lpstr>맑은 고딕</vt:lpstr>
      <vt:lpstr>Arial</vt:lpstr>
      <vt:lpstr>Office 테마</vt:lpstr>
      <vt:lpstr>Office 테마</vt:lpstr>
      <vt:lpstr>Office 테마</vt:lpstr>
      <vt:lpstr>Office 테마</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leo</dc:creator>
  <cp:lastModifiedBy>LG</cp:lastModifiedBy>
  <cp:revision>60</cp:revision>
  <dcterms:created xsi:type="dcterms:W3CDTF">2014-11-24T05:13:47Z</dcterms:created>
  <dcterms:modified xsi:type="dcterms:W3CDTF">2023-09-25T07:41:07Z</dcterms:modified>
</cp:coreProperties>
</file>